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0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4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5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6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4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8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3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3BA5-4968-46FE-84F1-C0B7729C911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6CA1-16A6-4728-A1EC-1456A1717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3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83776" y="1561310"/>
            <a:ext cx="939338" cy="393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</a:rPr>
              <a:t>Out$In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19004" y="1683038"/>
            <a:ext cx="764771" cy="149629"/>
            <a:chOff x="5054138" y="415636"/>
            <a:chExt cx="764771" cy="149629"/>
          </a:xfrm>
        </p:grpSpPr>
        <p:sp>
          <p:nvSpPr>
            <p:cNvPr id="15" name="流程图: 或者 14"/>
            <p:cNvSpPr/>
            <p:nvPr/>
          </p:nvSpPr>
          <p:spPr>
            <a:xfrm>
              <a:off x="5054138" y="415636"/>
              <a:ext cx="149629" cy="149629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5" idx="6"/>
            </p:cNvCxnSpPr>
            <p:nvPr/>
          </p:nvCxnSpPr>
          <p:spPr>
            <a:xfrm flipV="1">
              <a:off x="5203767" y="490450"/>
              <a:ext cx="61514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831569" y="1561310"/>
            <a:ext cx="587435" cy="779199"/>
            <a:chOff x="1831569" y="1561310"/>
            <a:chExt cx="587435" cy="779199"/>
          </a:xfrm>
        </p:grpSpPr>
        <p:sp>
          <p:nvSpPr>
            <p:cNvPr id="9" name="矩形 8"/>
            <p:cNvSpPr/>
            <p:nvPr/>
          </p:nvSpPr>
          <p:spPr>
            <a:xfrm>
              <a:off x="1831569" y="1561310"/>
              <a:ext cx="587435" cy="393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</a:rPr>
                <a:t>Out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31569" y="1947422"/>
              <a:ext cx="587435" cy="483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31569" y="2035466"/>
              <a:ext cx="587435" cy="305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</a:rPr>
                <a:t>-In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31569" y="1995738"/>
              <a:ext cx="587435" cy="483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29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18</cp:revision>
  <dcterms:created xsi:type="dcterms:W3CDTF">2018-06-06T09:51:22Z</dcterms:created>
  <dcterms:modified xsi:type="dcterms:W3CDTF">2018-07-25T03:25:51Z</dcterms:modified>
</cp:coreProperties>
</file>