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4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7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3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4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9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2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5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1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3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22863" y="727267"/>
            <a:ext cx="3798919" cy="478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Something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22863" y="1205346"/>
            <a:ext cx="3798919" cy="342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dirty="0" smtClean="0">
                <a:latin typeface="Times New Roman" panose="02020603050405020304" pitchFamily="18" charset="0"/>
              </a:rPr>
              <a:t>privateField:int</a:t>
            </a:r>
          </a:p>
        </p:txBody>
      </p:sp>
      <p:sp>
        <p:nvSpPr>
          <p:cNvPr id="6" name="矩形 5"/>
          <p:cNvSpPr/>
          <p:nvPr/>
        </p:nvSpPr>
        <p:spPr>
          <a:xfrm>
            <a:off x="4222863" y="1548033"/>
            <a:ext cx="3798919" cy="96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+(char </a:t>
            </a:r>
            <a:r>
              <a:rPr lang="en-US" altLang="zh-CN">
                <a:latin typeface="Times New Roman" panose="02020603050405020304" pitchFamily="18" charset="0"/>
              </a:rPr>
              <a:t>ch)</a:t>
            </a:r>
          </a:p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~</a:t>
            </a:r>
            <a:r>
              <a:rPr lang="en-US" altLang="zh-CN">
                <a:latin typeface="Times New Roman" panose="02020603050405020304" pitchFamily="18" charset="0"/>
              </a:rPr>
              <a:t>packageMethod(int i</a:t>
            </a:r>
            <a:r>
              <a:rPr lang="en-US" altLang="zh-CN" smtClean="0">
                <a:latin typeface="Times New Roman" panose="02020603050405020304" pitchFamily="18" charset="0"/>
              </a:rPr>
              <a:t>,String </a:t>
            </a:r>
            <a:r>
              <a:rPr lang="en-US" altLang="zh-CN">
                <a:latin typeface="Times New Roman" panose="02020603050405020304" pitchFamily="18" charset="0"/>
              </a:rPr>
              <a:t>s): double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</a:rPr>
              <a:t>-</a:t>
            </a:r>
            <a:r>
              <a:rPr lang="en-US" altLang="zh-CN" smtClean="0">
                <a:latin typeface="Times New Roman" panose="02020603050405020304" pitchFamily="18" charset="0"/>
              </a:rPr>
              <a:t>privateMethod(String str):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56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17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93</cp:revision>
  <dcterms:created xsi:type="dcterms:W3CDTF">2018-06-04T10:32:39Z</dcterms:created>
  <dcterms:modified xsi:type="dcterms:W3CDTF">2018-07-25T03:36:46Z</dcterms:modified>
</cp:coreProperties>
</file>