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0680-3735-4FAD-9C92-D434A5704D91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22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0680-3735-4FAD-9C92-D434A5704D91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742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0680-3735-4FAD-9C92-D434A5704D91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576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0680-3735-4FAD-9C92-D434A5704D91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735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0680-3735-4FAD-9C92-D434A5704D91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741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0680-3735-4FAD-9C92-D434A5704D91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986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0680-3735-4FAD-9C92-D434A5704D91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19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0680-3735-4FAD-9C92-D434A5704D91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52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0680-3735-4FAD-9C92-D434A5704D91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657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0680-3735-4FAD-9C92-D434A5704D91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710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0680-3735-4FAD-9C92-D434A5704D91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930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20680-3735-4FAD-9C92-D434A5704D91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16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961801" y="2738948"/>
            <a:ext cx="1704109" cy="3930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</a:rPr>
              <a:t>Client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672048" y="2738948"/>
            <a:ext cx="1704109" cy="3930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</a:rPr>
              <a:t>Target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3665910" y="2935248"/>
            <a:ext cx="200613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153590" y="2615795"/>
            <a:ext cx="103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</a:rPr>
              <a:t>Uses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" name="等腰三角形 8"/>
          <p:cNvSpPr/>
          <p:nvPr/>
        </p:nvSpPr>
        <p:spPr>
          <a:xfrm rot="5400000">
            <a:off x="4750721" y="2753800"/>
            <a:ext cx="112226" cy="12884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566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Yikai Wang (王艺凯1)</dc:creator>
  <cp:lastModifiedBy>Yikai Wang (王艺凯1)</cp:lastModifiedBy>
  <cp:revision>63</cp:revision>
  <dcterms:created xsi:type="dcterms:W3CDTF">2018-06-04T10:32:39Z</dcterms:created>
  <dcterms:modified xsi:type="dcterms:W3CDTF">2018-07-25T06:36:56Z</dcterms:modified>
</cp:coreProperties>
</file>