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4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7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4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9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961801" y="2738948"/>
            <a:ext cx="1704109" cy="393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Factory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72048" y="2738948"/>
            <a:ext cx="1704109" cy="393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Product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665910" y="2960661"/>
            <a:ext cx="20061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95960" y="2591329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Creates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4819388" y="2744761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6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68</cp:revision>
  <dcterms:created xsi:type="dcterms:W3CDTF">2018-06-04T10:32:39Z</dcterms:created>
  <dcterms:modified xsi:type="dcterms:W3CDTF">2018-07-25T06:38:08Z</dcterms:modified>
</cp:coreProperties>
</file>