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8748464" y="620688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4662" y="6298167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620688"/>
            <a:ext cx="7200800" cy="446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44208" y="4581128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3688" y="1412776"/>
            <a:ext cx="468052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0072" y="3212976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窗体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668344" y="62068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67544" y="5085184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67544" y="1412776"/>
            <a:ext cx="1296144" cy="0"/>
          </a:xfrm>
          <a:prstGeom prst="line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763688" y="620688"/>
            <a:ext cx="0" cy="792088"/>
          </a:xfrm>
          <a:prstGeom prst="line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775654" y="934886"/>
            <a:ext cx="492089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86506" y="1471125"/>
            <a:ext cx="492089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4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15055</dc:creator>
  <cp:lastModifiedBy>Windows 用户</cp:lastModifiedBy>
  <cp:revision>25</cp:revision>
  <dcterms:created xsi:type="dcterms:W3CDTF">2018-02-03T05:05:45Z</dcterms:created>
  <dcterms:modified xsi:type="dcterms:W3CDTF">2018-02-03T05:16:52Z</dcterms:modified>
</cp:coreProperties>
</file>