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8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3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9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1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7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4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1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7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DEED-50DB-4CEB-9548-DFEB96540AA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BB50-5B63-46E8-AC48-A1070BA8A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7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19834"/>
              </p:ext>
            </p:extLst>
          </p:nvPr>
        </p:nvGraphicFramePr>
        <p:xfrm>
          <a:off x="2032000" y="719666"/>
          <a:ext cx="8127999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失败时抛出异常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失败时返回特定值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插入元素至队尾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boolean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add(E e);</a:t>
                      </a:r>
                    </a:p>
                    <a:p>
                      <a:r>
                        <a:rPr lang="zh-CN" altLang="en-US" sz="1500" b="1" i="1" baseline="0" dirty="0" smtClean="0"/>
                        <a:t>异常性失败抛出异常</a:t>
                      </a:r>
                      <a:endParaRPr lang="en-US" altLang="zh-CN" sz="1500" b="1" i="1" baseline="0" dirty="0" smtClean="0"/>
                    </a:p>
                    <a:p>
                      <a:r>
                        <a:rPr lang="zh-CN" altLang="en-US" sz="1500" b="1" i="1" baseline="0" dirty="0" smtClean="0"/>
                        <a:t>正常逻辑下的失败返回</a:t>
                      </a:r>
                      <a:r>
                        <a:rPr lang="en-US" altLang="zh-CN" sz="1500" b="1" i="1" baseline="0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offer(E e);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失败返回</a:t>
                      </a:r>
                      <a:r>
                        <a:rPr lang="en-US" altLang="zh-CN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500" b="1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返回并移除头部元素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 remove();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队列为空时抛出异常</a:t>
                      </a:r>
                      <a:endParaRPr lang="zh-CN" altLang="en-US" sz="1500" b="1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 poll();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队列为空时返回</a:t>
                      </a:r>
                      <a:r>
                        <a:rPr lang="en-US" altLang="zh-CN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500" b="1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返回但不移除头部元素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 element();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队列为空时抛出异常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 peek();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队列为空时返回</a:t>
                      </a:r>
                      <a:r>
                        <a:rPr lang="en-US" altLang="zh-CN" sz="15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zh-CN" altLang="en-US" sz="1500" b="1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85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90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42</cp:revision>
  <dcterms:created xsi:type="dcterms:W3CDTF">2017-12-21T08:22:08Z</dcterms:created>
  <dcterms:modified xsi:type="dcterms:W3CDTF">2017-12-21T08:33:42Z</dcterms:modified>
</cp:coreProperties>
</file>