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3" r:id="rId2"/>
    <p:sldId id="257" r:id="rId3"/>
    <p:sldId id="259" r:id="rId4"/>
    <p:sldId id="270" r:id="rId5"/>
    <p:sldId id="271" r:id="rId6"/>
    <p:sldId id="263" r:id="rId7"/>
    <p:sldId id="280" r:id="rId8"/>
    <p:sldId id="281" r:id="rId9"/>
    <p:sldId id="282" r:id="rId10"/>
    <p:sldId id="258" r:id="rId11"/>
    <p:sldId id="267" r:id="rId12"/>
    <p:sldId id="265" r:id="rId13"/>
    <p:sldId id="273" r:id="rId14"/>
    <p:sldId id="279" r:id="rId15"/>
    <p:sldId id="26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EB0"/>
    <a:srgbClr val="00B6BF"/>
    <a:srgbClr val="FEB068"/>
    <a:srgbClr val="FF6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5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6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4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5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4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7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8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3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这里以一个简单的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/>
              <a:t>hello world</a:t>
            </a:r>
            <a:r>
              <a:rPr lang="zh-CN" altLang="en-US" dirty="0"/>
              <a:t>项目为例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0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Arial"/>
                <a:ea typeface="微软雅黑"/>
              </a:rPr>
              <a:t>构建持续集成环境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40677"/>
            <a:ext cx="362150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solidFill>
                  <a:prstClr val="black"/>
                </a:solidFill>
                <a:latin typeface="Arial"/>
                <a:ea typeface="微软雅黑"/>
              </a:rPr>
              <a:t>Jenkins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81743" y="4078489"/>
            <a:ext cx="5663730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Jenkins – Continuous Integration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0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配置源码管理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680349-2AD8-458E-A141-FCC81DAF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1" y="1332607"/>
            <a:ext cx="8959346" cy="5383537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2044E52-8654-4F54-B601-0FD3AE0ACF16}"/>
              </a:ext>
            </a:extLst>
          </p:cNvPr>
          <p:cNvSpPr/>
          <p:nvPr/>
        </p:nvSpPr>
        <p:spPr>
          <a:xfrm>
            <a:off x="3604436" y="2785730"/>
            <a:ext cx="6677247" cy="166931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6A14C74-B1B5-4221-A8A8-6705C47583C6}"/>
              </a:ext>
            </a:extLst>
          </p:cNvPr>
          <p:cNvSpPr/>
          <p:nvPr/>
        </p:nvSpPr>
        <p:spPr>
          <a:xfrm>
            <a:off x="7975116" y="1291385"/>
            <a:ext cx="3342171" cy="102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进行源码管理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2C2AFED0-9E63-47B7-8542-BA52096A077B}"/>
              </a:ext>
            </a:extLst>
          </p:cNvPr>
          <p:cNvCxnSpPr>
            <a:cxnSpLocks/>
            <a:stCxn id="43" idx="1"/>
            <a:endCxn id="42" idx="0"/>
          </p:cNvCxnSpPr>
          <p:nvPr/>
        </p:nvCxnSpPr>
        <p:spPr>
          <a:xfrm rot="10800000" flipV="1">
            <a:off x="6943060" y="1804642"/>
            <a:ext cx="1032056" cy="981088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0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992992" y="4469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配置触发器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9FB4252-C42A-45D9-9A5D-431EBF0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417073"/>
            <a:ext cx="10791825" cy="4829175"/>
          </a:xfrm>
          <a:prstGeom prst="rect">
            <a:avLst/>
          </a:pr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3CEC4CE-680D-48AB-9737-AFE07D7479FC}"/>
              </a:ext>
            </a:extLst>
          </p:cNvPr>
          <p:cNvSpPr/>
          <p:nvPr/>
        </p:nvSpPr>
        <p:spPr>
          <a:xfrm>
            <a:off x="874713" y="3389404"/>
            <a:ext cx="10442575" cy="220518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C39E02-99B0-441B-923A-700172DC2025}"/>
              </a:ext>
            </a:extLst>
          </p:cNvPr>
          <p:cNvSpPr/>
          <p:nvPr/>
        </p:nvSpPr>
        <p:spPr>
          <a:xfrm>
            <a:off x="6305107" y="3544584"/>
            <a:ext cx="5635256" cy="16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dirty="0">
                <a:latin typeface="+mn-ea"/>
              </a:rPr>
              <a:t>轮询</a:t>
            </a:r>
            <a:r>
              <a:rPr lang="en-US" altLang="zh-CN" dirty="0">
                <a:latin typeface="+mn-ea"/>
              </a:rPr>
              <a:t> SCM</a:t>
            </a:r>
          </a:p>
          <a:p>
            <a:pPr latinLnBrk="1"/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定时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检查源码变更，如果有更新就</a:t>
            </a:r>
            <a:r>
              <a:rPr lang="en-US" altLang="zh-CN" dirty="0">
                <a:latin typeface="+mn-ea"/>
              </a:rPr>
              <a:t>checkout【</a:t>
            </a:r>
            <a:r>
              <a:rPr lang="zh-CN" altLang="en-US" dirty="0">
                <a:latin typeface="+mn-ea"/>
              </a:rPr>
              <a:t>最新代码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下来，然后执行构建动作。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H/5 * * * * </a:t>
            </a:r>
            <a:r>
              <a:rPr lang="zh-CN" altLang="en-US" dirty="0">
                <a:latin typeface="+mn-ea"/>
              </a:rPr>
              <a:t>（每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分钟检查一次源码变化）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17F950B6-5251-4A78-9696-0FD97D586543}"/>
              </a:ext>
            </a:extLst>
          </p:cNvPr>
          <p:cNvCxnSpPr>
            <a:cxnSpLocks/>
            <a:stCxn id="47" idx="0"/>
            <a:endCxn id="46" idx="0"/>
          </p:cNvCxnSpPr>
          <p:nvPr/>
        </p:nvCxnSpPr>
        <p:spPr>
          <a:xfrm rot="16200000" flipV="1">
            <a:off x="7531778" y="1953627"/>
            <a:ext cx="155180" cy="3026734"/>
          </a:xfrm>
          <a:prstGeom prst="curvedConnector3">
            <a:avLst>
              <a:gd name="adj1" fmla="val 2473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902DB17-CA3F-446A-BC41-B837D5A6C4F0}"/>
              </a:ext>
            </a:extLst>
          </p:cNvPr>
          <p:cNvSpPr/>
          <p:nvPr/>
        </p:nvSpPr>
        <p:spPr>
          <a:xfrm>
            <a:off x="874713" y="3125972"/>
            <a:ext cx="1118279" cy="263431"/>
          </a:xfrm>
          <a:prstGeom prst="roundRect">
            <a:avLst/>
          </a:prstGeom>
          <a:noFill/>
          <a:ln w="28575">
            <a:solidFill>
              <a:srgbClr val="FEB0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05AF0EA-EE3C-4348-BBE6-E8DCD26A1A39}"/>
              </a:ext>
            </a:extLst>
          </p:cNvPr>
          <p:cNvSpPr/>
          <p:nvPr/>
        </p:nvSpPr>
        <p:spPr>
          <a:xfrm>
            <a:off x="4132949" y="1227631"/>
            <a:ext cx="5244968" cy="1430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定时构建</a:t>
            </a:r>
            <a:endParaRPr lang="en-US" altLang="zh-CN" dirty="0"/>
          </a:p>
          <a:p>
            <a:pPr latinLnBrk="1"/>
            <a:r>
              <a:rPr lang="en-US" altLang="zh-CN" dirty="0"/>
              <a:t>【</a:t>
            </a:r>
            <a:r>
              <a:rPr lang="zh-CN" altLang="en-US" dirty="0"/>
              <a:t>周期</a:t>
            </a:r>
            <a:r>
              <a:rPr lang="en-US" altLang="zh-CN" dirty="0"/>
              <a:t>】</a:t>
            </a:r>
            <a:r>
              <a:rPr lang="zh-CN" altLang="en-US" dirty="0"/>
              <a:t>进行项目构建（它不关心源码是否发生变化）</a:t>
            </a:r>
            <a:br>
              <a:rPr lang="zh-CN" altLang="en-US" dirty="0"/>
            </a:br>
            <a:r>
              <a:rPr lang="en-US" altLang="zh-CN" dirty="0"/>
              <a:t>H 2 * * * </a:t>
            </a:r>
            <a:r>
              <a:rPr lang="zh-CN" altLang="en-US" dirty="0"/>
              <a:t>（每天</a:t>
            </a:r>
            <a:r>
              <a:rPr lang="en-US" altLang="zh-CN" dirty="0"/>
              <a:t>2:00 </a:t>
            </a:r>
            <a:r>
              <a:rPr lang="zh-CN" altLang="en-US" dirty="0"/>
              <a:t>必须</a:t>
            </a:r>
            <a:r>
              <a:rPr lang="en-US" altLang="zh-CN" dirty="0"/>
              <a:t>build</a:t>
            </a:r>
            <a:r>
              <a:rPr lang="zh-CN" altLang="en-US" dirty="0"/>
              <a:t>一次源码）</a:t>
            </a:r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43488ED-1829-4B9B-AE3B-9C5E1FA8D81B}"/>
              </a:ext>
            </a:extLst>
          </p:cNvPr>
          <p:cNvCxnSpPr>
            <a:stCxn id="59" idx="0"/>
          </p:cNvCxnSpPr>
          <p:nvPr/>
        </p:nvCxnSpPr>
        <p:spPr>
          <a:xfrm rot="5400000" flipH="1" flipV="1">
            <a:off x="2157638" y="1168811"/>
            <a:ext cx="1233377" cy="2680947"/>
          </a:xfrm>
          <a:prstGeom prst="curvedConnector2">
            <a:avLst/>
          </a:prstGeom>
          <a:ln w="28575">
            <a:solidFill>
              <a:srgbClr val="FEB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 animBg="1"/>
      <p:bldP spid="47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0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配置构建命令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C7313-CD0B-4307-8C97-0F6F2845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47270"/>
            <a:ext cx="10801350" cy="4010025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A93C529-38BA-4E93-A32A-1138CB9C8F9D}"/>
              </a:ext>
            </a:extLst>
          </p:cNvPr>
          <p:cNvSpPr/>
          <p:nvPr/>
        </p:nvSpPr>
        <p:spPr>
          <a:xfrm>
            <a:off x="1291774" y="2757165"/>
            <a:ext cx="9532172" cy="1276683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F76FF94-D626-4FBC-B827-B388A90C5E22}"/>
              </a:ext>
            </a:extLst>
          </p:cNvPr>
          <p:cNvSpPr/>
          <p:nvPr/>
        </p:nvSpPr>
        <p:spPr>
          <a:xfrm>
            <a:off x="6024452" y="4852663"/>
            <a:ext cx="5635256" cy="111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dirty="0">
                <a:latin typeface="+mn-ea"/>
              </a:rPr>
              <a:t>在这里输入需要</a:t>
            </a:r>
            <a:r>
              <a:rPr lang="en-US" altLang="zh-CN" dirty="0">
                <a:latin typeface="+mn-ea"/>
              </a:rPr>
              <a:t>Jenkins</a:t>
            </a:r>
            <a:r>
              <a:rPr lang="zh-CN" altLang="en-US" dirty="0">
                <a:latin typeface="+mn-ea"/>
              </a:rPr>
              <a:t>为我们自动执行的命令</a:t>
            </a:r>
            <a:endParaRPr lang="en-US" altLang="zh-CN" dirty="0">
              <a:latin typeface="+mn-ea"/>
            </a:endParaRPr>
          </a:p>
          <a:p>
            <a:pPr latinLnBrk="1"/>
            <a:r>
              <a:rPr lang="zh-CN" altLang="en-US" dirty="0">
                <a:latin typeface="+mn-ea"/>
              </a:rPr>
              <a:t>一般是</a:t>
            </a:r>
            <a:r>
              <a:rPr lang="en-US" altLang="zh-CN" dirty="0">
                <a:latin typeface="+mn-ea"/>
              </a:rPr>
              <a:t>compile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test</a:t>
            </a:r>
            <a:r>
              <a:rPr lang="zh-CN" altLang="en-US" dirty="0">
                <a:latin typeface="+mn-ea"/>
              </a:rPr>
              <a:t>，需要注意的是构建环境也需要显式的写出命令</a:t>
            </a:r>
            <a:r>
              <a:rPr lang="en-US" altLang="zh-CN" dirty="0">
                <a:latin typeface="+mn-ea"/>
              </a:rPr>
              <a:t>install</a:t>
            </a:r>
            <a:endParaRPr lang="zh-CN" altLang="en-US" dirty="0">
              <a:latin typeface="+mn-ea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7448B1FB-1B86-4E51-9CAC-5109FDDC5F38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16200000" flipV="1">
            <a:off x="7040563" y="3051146"/>
            <a:ext cx="818815" cy="2784220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A6D0490-4586-42F2-B634-AF628CABCB2E}"/>
              </a:ext>
            </a:extLst>
          </p:cNvPr>
          <p:cNvSpPr/>
          <p:nvPr/>
        </p:nvSpPr>
        <p:spPr>
          <a:xfrm>
            <a:off x="1055687" y="2363372"/>
            <a:ext cx="2272303" cy="316033"/>
          </a:xfrm>
          <a:prstGeom prst="roundRect">
            <a:avLst/>
          </a:prstGeom>
          <a:noFill/>
          <a:ln w="28575">
            <a:solidFill>
              <a:srgbClr val="FEB0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544CBE5-EEAF-410B-B31E-01ECD15A305F}"/>
              </a:ext>
            </a:extLst>
          </p:cNvPr>
          <p:cNvSpPr/>
          <p:nvPr/>
        </p:nvSpPr>
        <p:spPr>
          <a:xfrm>
            <a:off x="4295776" y="1498895"/>
            <a:ext cx="4795061" cy="1052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这个取决于构建的环境</a:t>
            </a:r>
            <a:endParaRPr lang="en-US" altLang="zh-CN" dirty="0"/>
          </a:p>
          <a:p>
            <a:pPr latinLnBrk="1"/>
            <a:r>
              <a:rPr lang="zh-CN" altLang="en-US" dirty="0"/>
              <a:t>如果是</a:t>
            </a:r>
            <a:r>
              <a:rPr lang="en-US" altLang="zh-CN" dirty="0"/>
              <a:t>Linux</a:t>
            </a:r>
            <a:r>
              <a:rPr lang="zh-CN" altLang="en-US" dirty="0"/>
              <a:t>环境，就选择“执行</a:t>
            </a:r>
            <a:r>
              <a:rPr lang="en-US" altLang="zh-CN" dirty="0"/>
              <a:t>Shell</a:t>
            </a:r>
            <a:r>
              <a:rPr lang="zh-CN" altLang="en-US" dirty="0"/>
              <a:t>”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83C86C5-8C1A-4839-AAE9-2627CABA2414}"/>
              </a:ext>
            </a:extLst>
          </p:cNvPr>
          <p:cNvCxnSpPr>
            <a:cxnSpLocks/>
            <a:stCxn id="36" idx="0"/>
            <a:endCxn id="37" idx="1"/>
          </p:cNvCxnSpPr>
          <p:nvPr/>
        </p:nvCxnSpPr>
        <p:spPr>
          <a:xfrm rot="5400000" flipH="1" flipV="1">
            <a:off x="3074725" y="1142322"/>
            <a:ext cx="338165" cy="2103937"/>
          </a:xfrm>
          <a:prstGeom prst="curvedConnector2">
            <a:avLst/>
          </a:prstGeom>
          <a:ln w="28575">
            <a:solidFill>
              <a:srgbClr val="FEB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4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构建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3CD6F8-3BE0-4216-B522-56692462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0" y="1389995"/>
            <a:ext cx="3325793" cy="53258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5512C9-5A39-44F8-920C-5C2B7D9C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74" y="1389995"/>
            <a:ext cx="7830618" cy="4861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5B7156-69CB-4E5A-AC78-389292897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365" y="1332607"/>
            <a:ext cx="8204977" cy="3909244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6A4B1E-CB6B-43C3-9B3A-CAE65F0D51E6}"/>
              </a:ext>
            </a:extLst>
          </p:cNvPr>
          <p:cNvSpPr/>
          <p:nvPr/>
        </p:nvSpPr>
        <p:spPr>
          <a:xfrm>
            <a:off x="4027365" y="4997301"/>
            <a:ext cx="1815788" cy="244550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57B4901-AECB-423B-ADFD-D4EFB92F609D}"/>
              </a:ext>
            </a:extLst>
          </p:cNvPr>
          <p:cNvSpPr/>
          <p:nvPr/>
        </p:nvSpPr>
        <p:spPr>
          <a:xfrm>
            <a:off x="8245154" y="1935125"/>
            <a:ext cx="2642586" cy="89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成功构建项目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7E894BB-9F1E-412F-89B3-BAE111E7063F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 rot="10800000" flipV="1">
            <a:off x="4935260" y="2381691"/>
            <a:ext cx="3309895" cy="2615609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C2A43D8-3245-49C5-AB0E-4503022675A6}"/>
              </a:ext>
            </a:extLst>
          </p:cNvPr>
          <p:cNvSpPr/>
          <p:nvPr/>
        </p:nvSpPr>
        <p:spPr>
          <a:xfrm>
            <a:off x="486908" y="3287229"/>
            <a:ext cx="2860316" cy="27467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FF631F1-95D2-421F-95CB-3270B7CA6152}"/>
              </a:ext>
            </a:extLst>
          </p:cNvPr>
          <p:cNvSpPr/>
          <p:nvPr/>
        </p:nvSpPr>
        <p:spPr>
          <a:xfrm>
            <a:off x="486907" y="5840817"/>
            <a:ext cx="3000571" cy="274678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 animBg="1"/>
      <p:bldP spid="38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800000">
            <a:off x="3350674" y="1420189"/>
            <a:ext cx="10352924" cy="5457955"/>
          </a:xfrm>
          <a:custGeom>
            <a:avLst/>
            <a:gdLst>
              <a:gd name="connsiteX0" fmla="*/ 0 w 13677900"/>
              <a:gd name="connsiteY0" fmla="*/ 0 h 5425918"/>
              <a:gd name="connsiteX1" fmla="*/ 13677900 w 13677900"/>
              <a:gd name="connsiteY1" fmla="*/ 0 h 5425918"/>
              <a:gd name="connsiteX2" fmla="*/ 13677900 w 13677900"/>
              <a:gd name="connsiteY2" fmla="*/ 5425918 h 5425918"/>
              <a:gd name="connsiteX3" fmla="*/ 0 w 13677900"/>
              <a:gd name="connsiteY3" fmla="*/ 5425918 h 5425918"/>
              <a:gd name="connsiteX4" fmla="*/ 0 w 13677900"/>
              <a:gd name="connsiteY4" fmla="*/ 0 h 5425918"/>
              <a:gd name="connsiteX0" fmla="*/ 0 w 13677900"/>
              <a:gd name="connsiteY0" fmla="*/ 6547 h 5432465"/>
              <a:gd name="connsiteX1" fmla="*/ 8562031 w 13677900"/>
              <a:gd name="connsiteY1" fmla="*/ 0 h 5432465"/>
              <a:gd name="connsiteX2" fmla="*/ 13677900 w 13677900"/>
              <a:gd name="connsiteY2" fmla="*/ 6547 h 5432465"/>
              <a:gd name="connsiteX3" fmla="*/ 13677900 w 13677900"/>
              <a:gd name="connsiteY3" fmla="*/ 5432465 h 5432465"/>
              <a:gd name="connsiteX4" fmla="*/ 0 w 13677900"/>
              <a:gd name="connsiteY4" fmla="*/ 5432465 h 5432465"/>
              <a:gd name="connsiteX5" fmla="*/ 0 w 13677900"/>
              <a:gd name="connsiteY5" fmla="*/ 6547 h 543246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5432465 h 5457955"/>
              <a:gd name="connsiteX6" fmla="*/ 0 w 13677900"/>
              <a:gd name="connsiteY6" fmla="*/ 6547 h 5457955"/>
              <a:gd name="connsiteX0" fmla="*/ 0 w 13677900"/>
              <a:gd name="connsiteY0" fmla="*/ 6547 h 5457955"/>
              <a:gd name="connsiteX1" fmla="*/ 8562031 w 13677900"/>
              <a:gd name="connsiteY1" fmla="*/ 0 h 5457955"/>
              <a:gd name="connsiteX2" fmla="*/ 13677900 w 13677900"/>
              <a:gd name="connsiteY2" fmla="*/ 6547 h 5457955"/>
              <a:gd name="connsiteX3" fmla="*/ 13677900 w 13677900"/>
              <a:gd name="connsiteY3" fmla="*/ 5432465 h 5457955"/>
              <a:gd name="connsiteX4" fmla="*/ 3324976 w 13677900"/>
              <a:gd name="connsiteY4" fmla="*/ 5457955 h 5457955"/>
              <a:gd name="connsiteX5" fmla="*/ 0 w 13677900"/>
              <a:gd name="connsiteY5" fmla="*/ 6547 h 5457955"/>
              <a:gd name="connsiteX0" fmla="*/ 0 w 10352924"/>
              <a:gd name="connsiteY0" fmla="*/ 5457955 h 5457955"/>
              <a:gd name="connsiteX1" fmla="*/ 5237055 w 10352924"/>
              <a:gd name="connsiteY1" fmla="*/ 0 h 5457955"/>
              <a:gd name="connsiteX2" fmla="*/ 10352924 w 10352924"/>
              <a:gd name="connsiteY2" fmla="*/ 6547 h 5457955"/>
              <a:gd name="connsiteX3" fmla="*/ 10352924 w 10352924"/>
              <a:gd name="connsiteY3" fmla="*/ 5432465 h 5457955"/>
              <a:gd name="connsiteX4" fmla="*/ 0 w 10352924"/>
              <a:gd name="connsiteY4" fmla="*/ 5457955 h 54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2924" h="5457955">
                <a:moveTo>
                  <a:pt x="0" y="5457955"/>
                </a:moveTo>
                <a:lnTo>
                  <a:pt x="5237055" y="0"/>
                </a:lnTo>
                <a:lnTo>
                  <a:pt x="10352924" y="6547"/>
                </a:lnTo>
                <a:lnTo>
                  <a:pt x="10352924" y="5432465"/>
                </a:lnTo>
                <a:lnTo>
                  <a:pt x="0" y="545795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992992" y="446990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Reference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1800000">
            <a:off x="9038421" y="5939196"/>
            <a:ext cx="6678566" cy="1623189"/>
          </a:xfrm>
          <a:custGeom>
            <a:avLst/>
            <a:gdLst>
              <a:gd name="connsiteX0" fmla="*/ 0 w 13677900"/>
              <a:gd name="connsiteY0" fmla="*/ 0 h 1623189"/>
              <a:gd name="connsiteX1" fmla="*/ 13677900 w 13677900"/>
              <a:gd name="connsiteY1" fmla="*/ 0 h 1623189"/>
              <a:gd name="connsiteX2" fmla="*/ 13677900 w 13677900"/>
              <a:gd name="connsiteY2" fmla="*/ 1623189 h 1623189"/>
              <a:gd name="connsiteX3" fmla="*/ 0 w 13677900"/>
              <a:gd name="connsiteY3" fmla="*/ 1623189 h 1623189"/>
              <a:gd name="connsiteX4" fmla="*/ 0 w 13677900"/>
              <a:gd name="connsiteY4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0 w 13677900"/>
              <a:gd name="connsiteY4" fmla="*/ 1623189 h 1623189"/>
              <a:gd name="connsiteX5" fmla="*/ 0 w 13677900"/>
              <a:gd name="connsiteY5" fmla="*/ 0 h 1623189"/>
              <a:gd name="connsiteX0" fmla="*/ 0 w 13677900"/>
              <a:gd name="connsiteY0" fmla="*/ 0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6" fmla="*/ 0 w 13677900"/>
              <a:gd name="connsiteY6" fmla="*/ 0 h 1623189"/>
              <a:gd name="connsiteX0" fmla="*/ 0 w 13677900"/>
              <a:gd name="connsiteY0" fmla="*/ 1623189 h 1623189"/>
              <a:gd name="connsiteX1" fmla="*/ 7094968 w 13677900"/>
              <a:gd name="connsiteY1" fmla="*/ 3487 h 1623189"/>
              <a:gd name="connsiteX2" fmla="*/ 13677900 w 13677900"/>
              <a:gd name="connsiteY2" fmla="*/ 0 h 1623189"/>
              <a:gd name="connsiteX3" fmla="*/ 13677900 w 13677900"/>
              <a:gd name="connsiteY3" fmla="*/ 1623189 h 1623189"/>
              <a:gd name="connsiteX4" fmla="*/ 6999334 w 13677900"/>
              <a:gd name="connsiteY4" fmla="*/ 1609493 h 1623189"/>
              <a:gd name="connsiteX5" fmla="*/ 0 w 13677900"/>
              <a:gd name="connsiteY5" fmla="*/ 1623189 h 1623189"/>
              <a:gd name="connsiteX0" fmla="*/ 0 w 6678566"/>
              <a:gd name="connsiteY0" fmla="*/ 1609493 h 1623189"/>
              <a:gd name="connsiteX1" fmla="*/ 95634 w 6678566"/>
              <a:gd name="connsiteY1" fmla="*/ 3487 h 1623189"/>
              <a:gd name="connsiteX2" fmla="*/ 6678566 w 6678566"/>
              <a:gd name="connsiteY2" fmla="*/ 0 h 1623189"/>
              <a:gd name="connsiteX3" fmla="*/ 6678566 w 6678566"/>
              <a:gd name="connsiteY3" fmla="*/ 1623189 h 1623189"/>
              <a:gd name="connsiteX4" fmla="*/ 0 w 6678566"/>
              <a:gd name="connsiteY4" fmla="*/ 1609493 h 162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566" h="1623189">
                <a:moveTo>
                  <a:pt x="0" y="1609493"/>
                </a:moveTo>
                <a:lnTo>
                  <a:pt x="95634" y="3487"/>
                </a:lnTo>
                <a:lnTo>
                  <a:pt x="6678566" y="0"/>
                </a:lnTo>
                <a:lnTo>
                  <a:pt x="6678566" y="1623189"/>
                </a:lnTo>
                <a:lnTo>
                  <a:pt x="0" y="160949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66B5C-10AB-4ADA-98F1-F1917CC1FF18}"/>
              </a:ext>
            </a:extLst>
          </p:cNvPr>
          <p:cNvSpPr txBox="1"/>
          <p:nvPr/>
        </p:nvSpPr>
        <p:spPr>
          <a:xfrm>
            <a:off x="874712" y="1762698"/>
            <a:ext cx="7663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 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工具 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]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之一：持续集成和</a:t>
            </a:r>
            <a:r>
              <a:rPr lang="en-US" altLang="zh-CN" b="1" dirty="0" err="1">
                <a:solidFill>
                  <a:srgbClr val="228EB0"/>
                </a:solidFill>
                <a:latin typeface="+mn-ea"/>
              </a:rPr>
              <a:t>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入门介绍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[https://www.2cto.com/kf/201609/544550.html]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Jenkins+Node.js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持续集成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[https://www.jianshu.com/p/64b498304d07]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228EB0"/>
                </a:solidFill>
                <a:latin typeface="+mn-ea"/>
              </a:rPr>
              <a:t>Jenkins+Github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持续集成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[https://www.jianshu.com/p/b2ed4d23a3a9]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228EB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Jenkins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基础入门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-7-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创建一个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Project</a:t>
            </a:r>
            <a:r>
              <a:rPr lang="zh-CN" altLang="en-US" b="1" dirty="0">
                <a:solidFill>
                  <a:srgbClr val="228EB0"/>
                </a:solidFill>
                <a:latin typeface="+mn-ea"/>
              </a:rPr>
              <a:t>的基本过程</a:t>
            </a:r>
            <a:r>
              <a:rPr lang="en-US" altLang="zh-CN" b="1" dirty="0">
                <a:solidFill>
                  <a:srgbClr val="228EB0"/>
                </a:solidFill>
                <a:latin typeface="+mn-ea"/>
              </a:rPr>
              <a:t>[https://blog.csdn.net/u011541946/article/details/78014179]</a:t>
            </a:r>
            <a:endParaRPr lang="zh-CN" altLang="en-US" b="1" dirty="0">
              <a:solidFill>
                <a:srgbClr val="228EB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solidFill>
                  <a:prstClr val="black"/>
                </a:solidFill>
                <a:latin typeface="Arial"/>
                <a:ea typeface="微软雅黑"/>
              </a:rPr>
              <a:t>感谢您的观看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55191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THANKS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927488" y="1371598"/>
            <a:ext cx="10871624" cy="4102647"/>
            <a:chOff x="3927488" y="1371598"/>
            <a:chExt cx="10871624" cy="4102647"/>
          </a:xfrm>
        </p:grpSpPr>
        <p:sp>
          <p:nvSpPr>
            <p:cNvPr id="30" name="矩形 29"/>
            <p:cNvSpPr/>
            <p:nvPr/>
          </p:nvSpPr>
          <p:spPr>
            <a:xfrm rot="1800000">
              <a:off x="3927488" y="3741413"/>
              <a:ext cx="10871624" cy="1732832"/>
            </a:xfrm>
            <a:custGeom>
              <a:avLst/>
              <a:gdLst>
                <a:gd name="connsiteX0" fmla="*/ 0 w 13677900"/>
                <a:gd name="connsiteY0" fmla="*/ 0 h 1718137"/>
                <a:gd name="connsiteX1" fmla="*/ 13677900 w 13677900"/>
                <a:gd name="connsiteY1" fmla="*/ 0 h 1718137"/>
                <a:gd name="connsiteX2" fmla="*/ 13677900 w 13677900"/>
                <a:gd name="connsiteY2" fmla="*/ 1718137 h 1718137"/>
                <a:gd name="connsiteX3" fmla="*/ 0 w 13677900"/>
                <a:gd name="connsiteY3" fmla="*/ 1718137 h 1718137"/>
                <a:gd name="connsiteX4" fmla="*/ 0 w 13677900"/>
                <a:gd name="connsiteY4" fmla="*/ 0 h 1718137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0 w 13677900"/>
                <a:gd name="connsiteY4" fmla="*/ 1732832 h 1732832"/>
                <a:gd name="connsiteX5" fmla="*/ 0 w 13677900"/>
                <a:gd name="connsiteY5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732832 h 1732832"/>
                <a:gd name="connsiteX6" fmla="*/ 0 w 13677900"/>
                <a:gd name="connsiteY6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4695 h 1732832"/>
                <a:gd name="connsiteX0" fmla="*/ 0 w 10871624"/>
                <a:gd name="connsiteY0" fmla="*/ 1719713 h 1732832"/>
                <a:gd name="connsiteX1" fmla="*/ 425932 w 10871624"/>
                <a:gd name="connsiteY1" fmla="*/ 0 h 1732832"/>
                <a:gd name="connsiteX2" fmla="*/ 10871624 w 10871624"/>
                <a:gd name="connsiteY2" fmla="*/ 14695 h 1732832"/>
                <a:gd name="connsiteX3" fmla="*/ 10871624 w 10871624"/>
                <a:gd name="connsiteY3" fmla="*/ 1732832 h 1732832"/>
                <a:gd name="connsiteX4" fmla="*/ 0 w 10871624"/>
                <a:gd name="connsiteY4" fmla="*/ 1719713 h 17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1624" h="1732832">
                  <a:moveTo>
                    <a:pt x="0" y="1719713"/>
                  </a:moveTo>
                  <a:lnTo>
                    <a:pt x="425932" y="0"/>
                  </a:lnTo>
                  <a:lnTo>
                    <a:pt x="10871624" y="14695"/>
                  </a:lnTo>
                  <a:lnTo>
                    <a:pt x="10871624" y="1732832"/>
                  </a:lnTo>
                  <a:lnTo>
                    <a:pt x="0" y="171971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9141" y="1371598"/>
              <a:ext cx="1262744" cy="1262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07882" y="3918852"/>
            <a:ext cx="1712690" cy="1712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15883" y="2002970"/>
            <a:ext cx="10341635" cy="5677493"/>
            <a:chOff x="1915883" y="2002970"/>
            <a:chExt cx="10341635" cy="5677493"/>
          </a:xfrm>
        </p:grpSpPr>
        <p:sp>
          <p:nvSpPr>
            <p:cNvPr id="31" name="矩形 30"/>
            <p:cNvSpPr/>
            <p:nvPr/>
          </p:nvSpPr>
          <p:spPr>
            <a:xfrm rot="1800000">
              <a:off x="2235718" y="3704028"/>
              <a:ext cx="10021800" cy="3976435"/>
            </a:xfrm>
            <a:custGeom>
              <a:avLst/>
              <a:gdLst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0 w 13677900"/>
                <a:gd name="connsiteY3" fmla="*/ 3972377 h 3972377"/>
                <a:gd name="connsiteX4" fmla="*/ 0 w 13677900"/>
                <a:gd name="connsiteY4" fmla="*/ 0 h 3972377"/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3656100 w 13677900"/>
                <a:gd name="connsiteY3" fmla="*/ 3965562 h 3972377"/>
                <a:gd name="connsiteX4" fmla="*/ 0 w 13677900"/>
                <a:gd name="connsiteY4" fmla="*/ 3972377 h 3972377"/>
                <a:gd name="connsiteX5" fmla="*/ 0 w 13677900"/>
                <a:gd name="connsiteY5" fmla="*/ 0 h 3972377"/>
                <a:gd name="connsiteX0" fmla="*/ 0 w 13677900"/>
                <a:gd name="connsiteY0" fmla="*/ 4058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6" fmla="*/ 0 w 13677900"/>
                <a:gd name="connsiteY6" fmla="*/ 4058 h 3976435"/>
                <a:gd name="connsiteX0" fmla="*/ 0 w 13677900"/>
                <a:gd name="connsiteY0" fmla="*/ 3976435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0" fmla="*/ 0 w 10021800"/>
                <a:gd name="connsiteY0" fmla="*/ 3969620 h 3976435"/>
                <a:gd name="connsiteX1" fmla="*/ 1077899 w 10021800"/>
                <a:gd name="connsiteY1" fmla="*/ 0 h 3976435"/>
                <a:gd name="connsiteX2" fmla="*/ 10021800 w 10021800"/>
                <a:gd name="connsiteY2" fmla="*/ 4058 h 3976435"/>
                <a:gd name="connsiteX3" fmla="*/ 10021800 w 10021800"/>
                <a:gd name="connsiteY3" fmla="*/ 3976435 h 3976435"/>
                <a:gd name="connsiteX4" fmla="*/ 0 w 10021800"/>
                <a:gd name="connsiteY4" fmla="*/ 3969620 h 3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00" h="3976435">
                  <a:moveTo>
                    <a:pt x="0" y="3969620"/>
                  </a:moveTo>
                  <a:lnTo>
                    <a:pt x="1077899" y="0"/>
                  </a:lnTo>
                  <a:lnTo>
                    <a:pt x="10021800" y="4058"/>
                  </a:lnTo>
                  <a:lnTo>
                    <a:pt x="10021800" y="3976435"/>
                  </a:lnTo>
                  <a:lnTo>
                    <a:pt x="0" y="39696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915883" y="2002970"/>
              <a:ext cx="2917374" cy="2917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66546" y="3134505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95525" y="409257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74548" y="4963884"/>
            <a:ext cx="7235046" cy="2520778"/>
            <a:chOff x="4874548" y="4963884"/>
            <a:chExt cx="7235046" cy="2520778"/>
          </a:xfrm>
        </p:grpSpPr>
        <p:sp>
          <p:nvSpPr>
            <p:cNvPr id="32" name="矩形 31"/>
            <p:cNvSpPr/>
            <p:nvPr/>
          </p:nvSpPr>
          <p:spPr>
            <a:xfrm rot="1800000">
              <a:off x="4874548" y="6602282"/>
              <a:ext cx="7235046" cy="882380"/>
            </a:xfrm>
            <a:custGeom>
              <a:avLst/>
              <a:gdLst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0 w 13677900"/>
                <a:gd name="connsiteY3" fmla="*/ 882180 h 882180"/>
                <a:gd name="connsiteX4" fmla="*/ 0 w 13677900"/>
                <a:gd name="connsiteY4" fmla="*/ 0 h 882180"/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6442854 w 13677900"/>
                <a:gd name="connsiteY3" fmla="*/ 872397 h 882180"/>
                <a:gd name="connsiteX4" fmla="*/ 0 w 13677900"/>
                <a:gd name="connsiteY4" fmla="*/ 882180 h 882180"/>
                <a:gd name="connsiteX5" fmla="*/ 0 w 13677900"/>
                <a:gd name="connsiteY5" fmla="*/ 0 h 882180"/>
                <a:gd name="connsiteX0" fmla="*/ 0 w 13677900"/>
                <a:gd name="connsiteY0" fmla="*/ 20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6" fmla="*/ 0 w 13677900"/>
                <a:gd name="connsiteY6" fmla="*/ 200 h 882380"/>
                <a:gd name="connsiteX0" fmla="*/ 0 w 13677900"/>
                <a:gd name="connsiteY0" fmla="*/ 88238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0" fmla="*/ 0 w 7235046"/>
                <a:gd name="connsiteY0" fmla="*/ 872597 h 882380"/>
                <a:gd name="connsiteX1" fmla="*/ 261703 w 7235046"/>
                <a:gd name="connsiteY1" fmla="*/ 0 h 882380"/>
                <a:gd name="connsiteX2" fmla="*/ 7235046 w 7235046"/>
                <a:gd name="connsiteY2" fmla="*/ 200 h 882380"/>
                <a:gd name="connsiteX3" fmla="*/ 7235046 w 7235046"/>
                <a:gd name="connsiteY3" fmla="*/ 882380 h 882380"/>
                <a:gd name="connsiteX4" fmla="*/ 0 w 7235046"/>
                <a:gd name="connsiteY4" fmla="*/ 872597 h 8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046" h="882380">
                  <a:moveTo>
                    <a:pt x="0" y="872597"/>
                  </a:moveTo>
                  <a:lnTo>
                    <a:pt x="261703" y="0"/>
                  </a:lnTo>
                  <a:lnTo>
                    <a:pt x="7235046" y="200"/>
                  </a:lnTo>
                  <a:lnTo>
                    <a:pt x="7235046" y="882380"/>
                  </a:lnTo>
                  <a:lnTo>
                    <a:pt x="0" y="8725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138055" y="4963884"/>
              <a:ext cx="667658" cy="6676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84500" y="2286325"/>
            <a:ext cx="4687936" cy="746017"/>
            <a:chOff x="6629352" y="1760489"/>
            <a:chExt cx="4687936" cy="746017"/>
          </a:xfrm>
        </p:grpSpPr>
        <p:grpSp>
          <p:nvGrpSpPr>
            <p:cNvPr id="12" name="组合 11"/>
            <p:cNvGrpSpPr/>
            <p:nvPr/>
          </p:nvGrpSpPr>
          <p:grpSpPr>
            <a:xfrm>
              <a:off x="7481596" y="1780122"/>
              <a:ext cx="3835692" cy="726384"/>
              <a:chOff x="6875851" y="2143368"/>
              <a:chExt cx="3835692" cy="7263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为什么要持续集成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75851" y="2143368"/>
                <a:ext cx="1361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Why CI</a:t>
                </a:r>
                <a:endParaRPr lang="zh-CN" altLang="en-US" sz="28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629352" y="1760489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0273" y="3721566"/>
            <a:ext cx="4687936" cy="746017"/>
            <a:chOff x="6629352" y="2767253"/>
            <a:chExt cx="4687936" cy="746017"/>
          </a:xfrm>
        </p:grpSpPr>
        <p:grpSp>
          <p:nvGrpSpPr>
            <p:cNvPr id="16" name="组合 15"/>
            <p:cNvGrpSpPr/>
            <p:nvPr/>
          </p:nvGrpSpPr>
          <p:grpSpPr>
            <a:xfrm>
              <a:off x="7481596" y="2786886"/>
              <a:ext cx="3835692" cy="726384"/>
              <a:chOff x="6875851" y="2143368"/>
              <a:chExt cx="3835692" cy="72638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875851" y="2592753"/>
                <a:ext cx="3835692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使用</a:t>
                </a:r>
                <a:r>
                  <a:rPr kumimoji="0" lang="en-US" altLang="zh-CN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Jenkins</a:t>
                </a: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搭建持续集成环境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875851" y="2143368"/>
                <a:ext cx="3398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dirty="0"/>
                  <a:t>Jenkins CI </a:t>
                </a:r>
                <a:r>
                  <a:rPr lang="zh-CN" altLang="en-US" sz="2800" dirty="0"/>
                  <a:t>环境搭建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629352" y="2767253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0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9897836" y="3089795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2800" dirty="0"/>
                <a:t>Why CI</a:t>
              </a:r>
              <a:endParaRPr lang="zh-CN" altLang="en-US" sz="2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为什么要持续集成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3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800000">
            <a:off x="1551710" y="5436749"/>
            <a:ext cx="12117185" cy="3063849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0 h 3048729"/>
              <a:gd name="connsiteX1" fmla="*/ 3129502 w 13677900"/>
              <a:gd name="connsiteY1" fmla="*/ 8230 h 3048729"/>
              <a:gd name="connsiteX2" fmla="*/ 13677900 w 13677900"/>
              <a:gd name="connsiteY2" fmla="*/ 0 h 3048729"/>
              <a:gd name="connsiteX3" fmla="*/ 13677900 w 13677900"/>
              <a:gd name="connsiteY3" fmla="*/ 3048729 h 3048729"/>
              <a:gd name="connsiteX4" fmla="*/ 0 w 13677900"/>
              <a:gd name="connsiteY4" fmla="*/ 3048729 h 3048729"/>
              <a:gd name="connsiteX5" fmla="*/ 0 w 13677900"/>
              <a:gd name="connsiteY5" fmla="*/ 0 h 3048729"/>
              <a:gd name="connsiteX0" fmla="*/ 0 w 13677900"/>
              <a:gd name="connsiteY0" fmla="*/ 0 h 3063849"/>
              <a:gd name="connsiteX1" fmla="*/ 3129502 w 13677900"/>
              <a:gd name="connsiteY1" fmla="*/ 8230 h 3063849"/>
              <a:gd name="connsiteX2" fmla="*/ 13677900 w 13677900"/>
              <a:gd name="connsiteY2" fmla="*/ 0 h 3063849"/>
              <a:gd name="connsiteX3" fmla="*/ 13677900 w 13677900"/>
              <a:gd name="connsiteY3" fmla="*/ 3048729 h 3063849"/>
              <a:gd name="connsiteX4" fmla="*/ 1560715 w 13677900"/>
              <a:gd name="connsiteY4" fmla="*/ 3063849 h 3063849"/>
              <a:gd name="connsiteX5" fmla="*/ 0 w 13677900"/>
              <a:gd name="connsiteY5" fmla="*/ 3048729 h 3063849"/>
              <a:gd name="connsiteX6" fmla="*/ 0 w 13677900"/>
              <a:gd name="connsiteY6" fmla="*/ 0 h 3063849"/>
              <a:gd name="connsiteX0" fmla="*/ 0 w 13677900"/>
              <a:gd name="connsiteY0" fmla="*/ 0 h 3063849"/>
              <a:gd name="connsiteX1" fmla="*/ 3129502 w 13677900"/>
              <a:gd name="connsiteY1" fmla="*/ 8230 h 3063849"/>
              <a:gd name="connsiteX2" fmla="*/ 13677900 w 13677900"/>
              <a:gd name="connsiteY2" fmla="*/ 0 h 3063849"/>
              <a:gd name="connsiteX3" fmla="*/ 13677900 w 13677900"/>
              <a:gd name="connsiteY3" fmla="*/ 3048729 h 3063849"/>
              <a:gd name="connsiteX4" fmla="*/ 1560715 w 13677900"/>
              <a:gd name="connsiteY4" fmla="*/ 3063849 h 3063849"/>
              <a:gd name="connsiteX5" fmla="*/ 0 w 13677900"/>
              <a:gd name="connsiteY5" fmla="*/ 0 h 3063849"/>
              <a:gd name="connsiteX0" fmla="*/ 0 w 12117185"/>
              <a:gd name="connsiteY0" fmla="*/ 3063849 h 3063849"/>
              <a:gd name="connsiteX1" fmla="*/ 1568787 w 12117185"/>
              <a:gd name="connsiteY1" fmla="*/ 8230 h 3063849"/>
              <a:gd name="connsiteX2" fmla="*/ 12117185 w 12117185"/>
              <a:gd name="connsiteY2" fmla="*/ 0 h 3063849"/>
              <a:gd name="connsiteX3" fmla="*/ 12117185 w 12117185"/>
              <a:gd name="connsiteY3" fmla="*/ 3048729 h 3063849"/>
              <a:gd name="connsiteX4" fmla="*/ 0 w 12117185"/>
              <a:gd name="connsiteY4" fmla="*/ 3063849 h 30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7185" h="3063849">
                <a:moveTo>
                  <a:pt x="0" y="3063849"/>
                </a:moveTo>
                <a:lnTo>
                  <a:pt x="1568787" y="8230"/>
                </a:lnTo>
                <a:lnTo>
                  <a:pt x="12117185" y="0"/>
                </a:lnTo>
                <a:lnTo>
                  <a:pt x="12117185" y="3048729"/>
                </a:lnTo>
                <a:lnTo>
                  <a:pt x="0" y="306384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1800000">
            <a:off x="4650646" y="5381055"/>
            <a:ext cx="12058463" cy="3060732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5344 h 3054073"/>
              <a:gd name="connsiteX1" fmla="*/ 3108945 w 13677900"/>
              <a:gd name="connsiteY1" fmla="*/ 0 h 3054073"/>
              <a:gd name="connsiteX2" fmla="*/ 13677900 w 13677900"/>
              <a:gd name="connsiteY2" fmla="*/ 5344 h 3054073"/>
              <a:gd name="connsiteX3" fmla="*/ 13677900 w 13677900"/>
              <a:gd name="connsiteY3" fmla="*/ 3054073 h 3054073"/>
              <a:gd name="connsiteX4" fmla="*/ 0 w 13677900"/>
              <a:gd name="connsiteY4" fmla="*/ 3054073 h 3054073"/>
              <a:gd name="connsiteX5" fmla="*/ 0 w 13677900"/>
              <a:gd name="connsiteY5" fmla="*/ 5344 h 3054073"/>
              <a:gd name="connsiteX0" fmla="*/ 0 w 13677900"/>
              <a:gd name="connsiteY0" fmla="*/ 5344 h 3060732"/>
              <a:gd name="connsiteX1" fmla="*/ 3108945 w 13677900"/>
              <a:gd name="connsiteY1" fmla="*/ 0 h 3060732"/>
              <a:gd name="connsiteX2" fmla="*/ 13677900 w 13677900"/>
              <a:gd name="connsiteY2" fmla="*/ 5344 h 3060732"/>
              <a:gd name="connsiteX3" fmla="*/ 13677900 w 13677900"/>
              <a:gd name="connsiteY3" fmla="*/ 3054073 h 3060732"/>
              <a:gd name="connsiteX4" fmla="*/ 1619437 w 13677900"/>
              <a:gd name="connsiteY4" fmla="*/ 3060732 h 3060732"/>
              <a:gd name="connsiteX5" fmla="*/ 0 w 13677900"/>
              <a:gd name="connsiteY5" fmla="*/ 3054073 h 3060732"/>
              <a:gd name="connsiteX6" fmla="*/ 0 w 13677900"/>
              <a:gd name="connsiteY6" fmla="*/ 5344 h 3060732"/>
              <a:gd name="connsiteX0" fmla="*/ 0 w 13677900"/>
              <a:gd name="connsiteY0" fmla="*/ 5344 h 3060732"/>
              <a:gd name="connsiteX1" fmla="*/ 3108945 w 13677900"/>
              <a:gd name="connsiteY1" fmla="*/ 0 h 3060732"/>
              <a:gd name="connsiteX2" fmla="*/ 13677900 w 13677900"/>
              <a:gd name="connsiteY2" fmla="*/ 5344 h 3060732"/>
              <a:gd name="connsiteX3" fmla="*/ 13677900 w 13677900"/>
              <a:gd name="connsiteY3" fmla="*/ 3054073 h 3060732"/>
              <a:gd name="connsiteX4" fmla="*/ 1619437 w 13677900"/>
              <a:gd name="connsiteY4" fmla="*/ 3060732 h 3060732"/>
              <a:gd name="connsiteX5" fmla="*/ 0 w 13677900"/>
              <a:gd name="connsiteY5" fmla="*/ 5344 h 3060732"/>
              <a:gd name="connsiteX0" fmla="*/ 0 w 12058463"/>
              <a:gd name="connsiteY0" fmla="*/ 3060732 h 3060732"/>
              <a:gd name="connsiteX1" fmla="*/ 1489508 w 12058463"/>
              <a:gd name="connsiteY1" fmla="*/ 0 h 3060732"/>
              <a:gd name="connsiteX2" fmla="*/ 12058463 w 12058463"/>
              <a:gd name="connsiteY2" fmla="*/ 5344 h 3060732"/>
              <a:gd name="connsiteX3" fmla="*/ 12058463 w 12058463"/>
              <a:gd name="connsiteY3" fmla="*/ 3054073 h 3060732"/>
              <a:gd name="connsiteX4" fmla="*/ 0 w 12058463"/>
              <a:gd name="connsiteY4" fmla="*/ 3060732 h 306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8463" h="3060732">
                <a:moveTo>
                  <a:pt x="0" y="3060732"/>
                </a:moveTo>
                <a:lnTo>
                  <a:pt x="1489508" y="0"/>
                </a:lnTo>
                <a:lnTo>
                  <a:pt x="12058463" y="5344"/>
                </a:lnTo>
                <a:lnTo>
                  <a:pt x="12058463" y="3054073"/>
                </a:lnTo>
                <a:lnTo>
                  <a:pt x="0" y="306073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1800000">
            <a:off x="7682357" y="5439116"/>
            <a:ext cx="12068005" cy="3071749"/>
          </a:xfrm>
          <a:custGeom>
            <a:avLst/>
            <a:gdLst>
              <a:gd name="connsiteX0" fmla="*/ 0 w 13677900"/>
              <a:gd name="connsiteY0" fmla="*/ 0 h 3048729"/>
              <a:gd name="connsiteX1" fmla="*/ 13677900 w 13677900"/>
              <a:gd name="connsiteY1" fmla="*/ 0 h 3048729"/>
              <a:gd name="connsiteX2" fmla="*/ 13677900 w 13677900"/>
              <a:gd name="connsiteY2" fmla="*/ 3048729 h 3048729"/>
              <a:gd name="connsiteX3" fmla="*/ 0 w 13677900"/>
              <a:gd name="connsiteY3" fmla="*/ 3048729 h 3048729"/>
              <a:gd name="connsiteX4" fmla="*/ 0 w 13677900"/>
              <a:gd name="connsiteY4" fmla="*/ 0 h 3048729"/>
              <a:gd name="connsiteX0" fmla="*/ 0 w 13677900"/>
              <a:gd name="connsiteY0" fmla="*/ 10853 h 3059582"/>
              <a:gd name="connsiteX1" fmla="*/ 3118486 w 13677900"/>
              <a:gd name="connsiteY1" fmla="*/ 0 h 3059582"/>
              <a:gd name="connsiteX2" fmla="*/ 13677900 w 13677900"/>
              <a:gd name="connsiteY2" fmla="*/ 10853 h 3059582"/>
              <a:gd name="connsiteX3" fmla="*/ 13677900 w 13677900"/>
              <a:gd name="connsiteY3" fmla="*/ 3059582 h 3059582"/>
              <a:gd name="connsiteX4" fmla="*/ 0 w 13677900"/>
              <a:gd name="connsiteY4" fmla="*/ 3059582 h 3059582"/>
              <a:gd name="connsiteX5" fmla="*/ 0 w 13677900"/>
              <a:gd name="connsiteY5" fmla="*/ 10853 h 3059582"/>
              <a:gd name="connsiteX0" fmla="*/ 0 w 13677900"/>
              <a:gd name="connsiteY0" fmla="*/ 10853 h 3071749"/>
              <a:gd name="connsiteX1" fmla="*/ 3118486 w 13677900"/>
              <a:gd name="connsiteY1" fmla="*/ 0 h 3071749"/>
              <a:gd name="connsiteX2" fmla="*/ 13677900 w 13677900"/>
              <a:gd name="connsiteY2" fmla="*/ 10853 h 3071749"/>
              <a:gd name="connsiteX3" fmla="*/ 13677900 w 13677900"/>
              <a:gd name="connsiteY3" fmla="*/ 3059582 h 3071749"/>
              <a:gd name="connsiteX4" fmla="*/ 1609895 w 13677900"/>
              <a:gd name="connsiteY4" fmla="*/ 3071749 h 3071749"/>
              <a:gd name="connsiteX5" fmla="*/ 0 w 13677900"/>
              <a:gd name="connsiteY5" fmla="*/ 3059582 h 3071749"/>
              <a:gd name="connsiteX6" fmla="*/ 0 w 13677900"/>
              <a:gd name="connsiteY6" fmla="*/ 10853 h 3071749"/>
              <a:gd name="connsiteX0" fmla="*/ 0 w 13677900"/>
              <a:gd name="connsiteY0" fmla="*/ 3059582 h 3071749"/>
              <a:gd name="connsiteX1" fmla="*/ 3118486 w 13677900"/>
              <a:gd name="connsiteY1" fmla="*/ 0 h 3071749"/>
              <a:gd name="connsiteX2" fmla="*/ 13677900 w 13677900"/>
              <a:gd name="connsiteY2" fmla="*/ 10853 h 3071749"/>
              <a:gd name="connsiteX3" fmla="*/ 13677900 w 13677900"/>
              <a:gd name="connsiteY3" fmla="*/ 3059582 h 3071749"/>
              <a:gd name="connsiteX4" fmla="*/ 1609895 w 13677900"/>
              <a:gd name="connsiteY4" fmla="*/ 3071749 h 3071749"/>
              <a:gd name="connsiteX5" fmla="*/ 0 w 13677900"/>
              <a:gd name="connsiteY5" fmla="*/ 3059582 h 3071749"/>
              <a:gd name="connsiteX0" fmla="*/ 0 w 12068005"/>
              <a:gd name="connsiteY0" fmla="*/ 3071749 h 3071749"/>
              <a:gd name="connsiteX1" fmla="*/ 1508591 w 12068005"/>
              <a:gd name="connsiteY1" fmla="*/ 0 h 3071749"/>
              <a:gd name="connsiteX2" fmla="*/ 12068005 w 12068005"/>
              <a:gd name="connsiteY2" fmla="*/ 10853 h 3071749"/>
              <a:gd name="connsiteX3" fmla="*/ 12068005 w 12068005"/>
              <a:gd name="connsiteY3" fmla="*/ 3059582 h 3071749"/>
              <a:gd name="connsiteX4" fmla="*/ 0 w 12068005"/>
              <a:gd name="connsiteY4" fmla="*/ 3071749 h 30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8005" h="3071749">
                <a:moveTo>
                  <a:pt x="0" y="3071749"/>
                </a:moveTo>
                <a:lnTo>
                  <a:pt x="1508591" y="0"/>
                </a:lnTo>
                <a:lnTo>
                  <a:pt x="12068005" y="10853"/>
                </a:lnTo>
                <a:lnTo>
                  <a:pt x="12068005" y="3059582"/>
                </a:lnTo>
                <a:lnTo>
                  <a:pt x="0" y="307174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f252ea92-df7e-4735-8996-cd9a29b3e00a">
            <a:extLst>
              <a:ext uri="{FF2B5EF4-FFF2-40B4-BE49-F238E27FC236}">
                <a16:creationId xmlns:a16="http://schemas.microsoft.com/office/drawing/2014/main" id="{1DEE6520-BD0F-42CB-8252-F656C53D3B42}"/>
              </a:ext>
            </a:extLst>
          </p:cNvPr>
          <p:cNvGrpSpPr>
            <a:grpSpLocks noChangeAspect="1"/>
          </p:cNvGrpSpPr>
          <p:nvPr/>
        </p:nvGrpSpPr>
        <p:grpSpPr>
          <a:xfrm>
            <a:off x="2508217" y="2567654"/>
            <a:ext cx="6953029" cy="1462135"/>
            <a:chOff x="2988395" y="4293097"/>
            <a:chExt cx="6215212" cy="1306981"/>
          </a:xfrm>
        </p:grpSpPr>
        <p:sp>
          <p:nvSpPr>
            <p:cNvPr id="8" name="Rectangle 14"/>
            <p:cNvSpPr/>
            <p:nvPr/>
          </p:nvSpPr>
          <p:spPr>
            <a:xfrm>
              <a:off x="5155326" y="4503239"/>
              <a:ext cx="1951464" cy="10968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rtlCol="0" anchor="b"/>
            <a:lstStyle/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altLang="zh-CN" sz="1400" b="1" dirty="0">
                <a:cs typeface="+mn-ea"/>
                <a:sym typeface="+mn-lt"/>
              </a:endParaRPr>
            </a:p>
            <a:p>
              <a:pPr algn="ctr"/>
              <a:endParaRPr lang="en-US" sz="1400" b="1" dirty="0">
                <a:cs typeface="+mn-ea"/>
                <a:sym typeface="+mn-lt"/>
              </a:endParaRPr>
            </a:p>
            <a:p>
              <a:pPr algn="ctr"/>
              <a:endParaRPr lang="en-US" sz="1400" b="1" dirty="0">
                <a:cs typeface="+mn-ea"/>
                <a:sym typeface="+mn-lt"/>
              </a:endParaRPr>
            </a:p>
          </p:txBody>
        </p:sp>
        <p:sp>
          <p:nvSpPr>
            <p:cNvPr id="10" name="Rectangle 8"/>
            <p:cNvSpPr/>
            <p:nvPr/>
          </p:nvSpPr>
          <p:spPr>
            <a:xfrm>
              <a:off x="2988395" y="4293097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5699506" y="4640531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2" name="Rectangle 8"/>
            <p:cNvSpPr/>
            <p:nvPr/>
          </p:nvSpPr>
          <p:spPr>
            <a:xfrm>
              <a:off x="8434178" y="4293097"/>
              <a:ext cx="769429" cy="502116"/>
            </a:xfrm>
            <a:custGeom>
              <a:avLst/>
              <a:gdLst>
                <a:gd name="connsiteX0" fmla="*/ 6350 w 338138"/>
                <a:gd name="connsiteY0" fmla="*/ 196850 h 220663"/>
                <a:gd name="connsiteX1" fmla="*/ 6350 w 338138"/>
                <a:gd name="connsiteY1" fmla="*/ 203654 h 220663"/>
                <a:gd name="connsiteX2" fmla="*/ 115798 w 338138"/>
                <a:gd name="connsiteY2" fmla="*/ 203654 h 220663"/>
                <a:gd name="connsiteX3" fmla="*/ 118435 w 338138"/>
                <a:gd name="connsiteY3" fmla="*/ 206375 h 220663"/>
                <a:gd name="connsiteX4" fmla="*/ 115798 w 338138"/>
                <a:gd name="connsiteY4" fmla="*/ 209097 h 220663"/>
                <a:gd name="connsiteX5" fmla="*/ 6350 w 338138"/>
                <a:gd name="connsiteY5" fmla="*/ 209097 h 220663"/>
                <a:gd name="connsiteX6" fmla="*/ 6350 w 338138"/>
                <a:gd name="connsiteY6" fmla="*/ 211818 h 220663"/>
                <a:gd name="connsiteX7" fmla="*/ 10306 w 338138"/>
                <a:gd name="connsiteY7" fmla="*/ 215900 h 220663"/>
                <a:gd name="connsiteX8" fmla="*/ 329419 w 338138"/>
                <a:gd name="connsiteY8" fmla="*/ 215900 h 220663"/>
                <a:gd name="connsiteX9" fmla="*/ 333375 w 338138"/>
                <a:gd name="connsiteY9" fmla="*/ 211818 h 220663"/>
                <a:gd name="connsiteX10" fmla="*/ 333375 w 338138"/>
                <a:gd name="connsiteY10" fmla="*/ 196850 h 220663"/>
                <a:gd name="connsiteX11" fmla="*/ 6350 w 338138"/>
                <a:gd name="connsiteY11" fmla="*/ 196850 h 220663"/>
                <a:gd name="connsiteX12" fmla="*/ 25400 w 338138"/>
                <a:gd name="connsiteY12" fmla="*/ 176212 h 220663"/>
                <a:gd name="connsiteX13" fmla="*/ 25400 w 338138"/>
                <a:gd name="connsiteY13" fmla="*/ 190500 h 220663"/>
                <a:gd name="connsiteX14" fmla="*/ 312738 w 338138"/>
                <a:gd name="connsiteY14" fmla="*/ 190500 h 220663"/>
                <a:gd name="connsiteX15" fmla="*/ 312738 w 338138"/>
                <a:gd name="connsiteY15" fmla="*/ 176212 h 220663"/>
                <a:gd name="connsiteX16" fmla="*/ 91503 w 338138"/>
                <a:gd name="connsiteY16" fmla="*/ 28320 h 220663"/>
                <a:gd name="connsiteX17" fmla="*/ 95504 w 338138"/>
                <a:gd name="connsiteY17" fmla="*/ 28320 h 220663"/>
                <a:gd name="connsiteX18" fmla="*/ 95504 w 338138"/>
                <a:gd name="connsiteY18" fmla="*/ 32321 h 220663"/>
                <a:gd name="connsiteX19" fmla="*/ 35496 w 338138"/>
                <a:gd name="connsiteY19" fmla="*/ 92328 h 220663"/>
                <a:gd name="connsiteX20" fmla="*/ 32829 w 338138"/>
                <a:gd name="connsiteY20" fmla="*/ 93662 h 220663"/>
                <a:gd name="connsiteX21" fmla="*/ 30162 w 338138"/>
                <a:gd name="connsiteY21" fmla="*/ 92328 h 220663"/>
                <a:gd name="connsiteX22" fmla="*/ 30162 w 338138"/>
                <a:gd name="connsiteY22" fmla="*/ 88328 h 220663"/>
                <a:gd name="connsiteX23" fmla="*/ 91503 w 338138"/>
                <a:gd name="connsiteY23" fmla="*/ 28320 h 220663"/>
                <a:gd name="connsiteX24" fmla="*/ 56621 w 338138"/>
                <a:gd name="connsiteY24" fmla="*/ 28310 h 220663"/>
                <a:gd name="connsiteX25" fmla="*/ 60589 w 338138"/>
                <a:gd name="connsiteY25" fmla="*/ 28310 h 220663"/>
                <a:gd name="connsiteX26" fmla="*/ 60589 w 338138"/>
                <a:gd name="connsiteY26" fmla="*/ 32278 h 220663"/>
                <a:gd name="connsiteX27" fmla="*/ 35454 w 338138"/>
                <a:gd name="connsiteY27" fmla="*/ 57414 h 220663"/>
                <a:gd name="connsiteX28" fmla="*/ 32808 w 338138"/>
                <a:gd name="connsiteY28" fmla="*/ 58737 h 220663"/>
                <a:gd name="connsiteX29" fmla="*/ 30162 w 338138"/>
                <a:gd name="connsiteY29" fmla="*/ 57414 h 220663"/>
                <a:gd name="connsiteX30" fmla="*/ 30162 w 338138"/>
                <a:gd name="connsiteY30" fmla="*/ 53445 h 220663"/>
                <a:gd name="connsiteX31" fmla="*/ 56621 w 338138"/>
                <a:gd name="connsiteY31" fmla="*/ 28310 h 220663"/>
                <a:gd name="connsiteX32" fmla="*/ 126415 w 338138"/>
                <a:gd name="connsiteY32" fmla="*/ 28303 h 220663"/>
                <a:gd name="connsiteX33" fmla="*/ 130425 w 338138"/>
                <a:gd name="connsiteY33" fmla="*/ 28303 h 220663"/>
                <a:gd name="connsiteX34" fmla="*/ 130425 w 338138"/>
                <a:gd name="connsiteY34" fmla="*/ 32251 h 220663"/>
                <a:gd name="connsiteX35" fmla="*/ 35510 w 338138"/>
                <a:gd name="connsiteY35" fmla="*/ 125684 h 220663"/>
                <a:gd name="connsiteX36" fmla="*/ 32836 w 338138"/>
                <a:gd name="connsiteY36" fmla="*/ 127000 h 220663"/>
                <a:gd name="connsiteX37" fmla="*/ 30162 w 338138"/>
                <a:gd name="connsiteY37" fmla="*/ 125684 h 220663"/>
                <a:gd name="connsiteX38" fmla="*/ 30162 w 338138"/>
                <a:gd name="connsiteY38" fmla="*/ 121736 h 220663"/>
                <a:gd name="connsiteX39" fmla="*/ 126415 w 338138"/>
                <a:gd name="connsiteY39" fmla="*/ 28303 h 220663"/>
                <a:gd name="connsiteX40" fmla="*/ 25400 w 338138"/>
                <a:gd name="connsiteY40" fmla="*/ 19050 h 220663"/>
                <a:gd name="connsiteX41" fmla="*/ 25400 w 338138"/>
                <a:gd name="connsiteY41" fmla="*/ 169863 h 220663"/>
                <a:gd name="connsiteX42" fmla="*/ 312738 w 338138"/>
                <a:gd name="connsiteY42" fmla="*/ 169863 h 220663"/>
                <a:gd name="connsiteX43" fmla="*/ 312738 w 338138"/>
                <a:gd name="connsiteY43" fmla="*/ 160602 h 220663"/>
                <a:gd name="connsiteX44" fmla="*/ 265288 w 338138"/>
                <a:gd name="connsiteY44" fmla="*/ 160602 h 220663"/>
                <a:gd name="connsiteX45" fmla="*/ 262652 w 338138"/>
                <a:gd name="connsiteY45" fmla="*/ 157956 h 220663"/>
                <a:gd name="connsiteX46" fmla="*/ 265288 w 338138"/>
                <a:gd name="connsiteY46" fmla="*/ 153988 h 220663"/>
                <a:gd name="connsiteX47" fmla="*/ 312738 w 338138"/>
                <a:gd name="connsiteY47" fmla="*/ 153988 h 220663"/>
                <a:gd name="connsiteX48" fmla="*/ 312738 w 338138"/>
                <a:gd name="connsiteY48" fmla="*/ 146050 h 220663"/>
                <a:gd name="connsiteX49" fmla="*/ 233654 w 338138"/>
                <a:gd name="connsiteY49" fmla="*/ 146050 h 220663"/>
                <a:gd name="connsiteX50" fmla="*/ 231018 w 338138"/>
                <a:gd name="connsiteY50" fmla="*/ 143404 h 220663"/>
                <a:gd name="connsiteX51" fmla="*/ 233654 w 338138"/>
                <a:gd name="connsiteY51" fmla="*/ 139436 h 220663"/>
                <a:gd name="connsiteX52" fmla="*/ 312738 w 338138"/>
                <a:gd name="connsiteY52" fmla="*/ 139436 h 220663"/>
                <a:gd name="connsiteX53" fmla="*/ 312738 w 338138"/>
                <a:gd name="connsiteY53" fmla="*/ 19050 h 220663"/>
                <a:gd name="connsiteX54" fmla="*/ 25400 w 338138"/>
                <a:gd name="connsiteY54" fmla="*/ 19050 h 220663"/>
                <a:gd name="connsiteX55" fmla="*/ 35945 w 338138"/>
                <a:gd name="connsiteY55" fmla="*/ 4762 h 220663"/>
                <a:gd name="connsiteX56" fmla="*/ 25400 w 338138"/>
                <a:gd name="connsiteY56" fmla="*/ 14287 h 220663"/>
                <a:gd name="connsiteX57" fmla="*/ 312738 w 338138"/>
                <a:gd name="connsiteY57" fmla="*/ 14287 h 220663"/>
                <a:gd name="connsiteX58" fmla="*/ 302194 w 338138"/>
                <a:gd name="connsiteY58" fmla="*/ 4762 h 220663"/>
                <a:gd name="connsiteX59" fmla="*/ 35945 w 338138"/>
                <a:gd name="connsiteY59" fmla="*/ 4762 h 220663"/>
                <a:gd name="connsiteX60" fmla="*/ 35663 w 338138"/>
                <a:gd name="connsiteY60" fmla="*/ 0 h 220663"/>
                <a:gd name="connsiteX61" fmla="*/ 302475 w 338138"/>
                <a:gd name="connsiteY61" fmla="*/ 0 h 220663"/>
                <a:gd name="connsiteX62" fmla="*/ 318325 w 338138"/>
                <a:gd name="connsiteY62" fmla="*/ 15761 h 220663"/>
                <a:gd name="connsiteX63" fmla="*/ 318325 w 338138"/>
                <a:gd name="connsiteY63" fmla="*/ 190453 h 220663"/>
                <a:gd name="connsiteX64" fmla="*/ 335497 w 338138"/>
                <a:gd name="connsiteY64" fmla="*/ 190453 h 220663"/>
                <a:gd name="connsiteX65" fmla="*/ 338138 w 338138"/>
                <a:gd name="connsiteY65" fmla="*/ 194393 h 220663"/>
                <a:gd name="connsiteX66" fmla="*/ 338138 w 338138"/>
                <a:gd name="connsiteY66" fmla="*/ 211469 h 220663"/>
                <a:gd name="connsiteX67" fmla="*/ 328892 w 338138"/>
                <a:gd name="connsiteY67" fmla="*/ 220663 h 220663"/>
                <a:gd name="connsiteX68" fmla="*/ 9246 w 338138"/>
                <a:gd name="connsiteY68" fmla="*/ 220663 h 220663"/>
                <a:gd name="connsiteX69" fmla="*/ 0 w 338138"/>
                <a:gd name="connsiteY69" fmla="*/ 211469 h 220663"/>
                <a:gd name="connsiteX70" fmla="*/ 0 w 338138"/>
                <a:gd name="connsiteY70" fmla="*/ 194393 h 220663"/>
                <a:gd name="connsiteX71" fmla="*/ 2641 w 338138"/>
                <a:gd name="connsiteY71" fmla="*/ 190453 h 220663"/>
                <a:gd name="connsiteX72" fmla="*/ 19813 w 338138"/>
                <a:gd name="connsiteY72" fmla="*/ 190453 h 220663"/>
                <a:gd name="connsiteX73" fmla="*/ 19813 w 338138"/>
                <a:gd name="connsiteY73" fmla="*/ 15761 h 220663"/>
                <a:gd name="connsiteX74" fmla="*/ 35663 w 338138"/>
                <a:gd name="connsiteY74" fmla="*/ 0 h 22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138" h="220663">
                  <a:moveTo>
                    <a:pt x="6350" y="196850"/>
                  </a:moveTo>
                  <a:cubicBezTo>
                    <a:pt x="6350" y="196850"/>
                    <a:pt x="6350" y="196850"/>
                    <a:pt x="6350" y="203654"/>
                  </a:cubicBezTo>
                  <a:cubicBezTo>
                    <a:pt x="6350" y="203654"/>
                    <a:pt x="6350" y="203654"/>
                    <a:pt x="115798" y="203654"/>
                  </a:cubicBezTo>
                  <a:cubicBezTo>
                    <a:pt x="117117" y="203654"/>
                    <a:pt x="118435" y="205015"/>
                    <a:pt x="118435" y="206375"/>
                  </a:cubicBezTo>
                  <a:cubicBezTo>
                    <a:pt x="118435" y="207736"/>
                    <a:pt x="117117" y="209097"/>
                    <a:pt x="115798" y="209097"/>
                  </a:cubicBezTo>
                  <a:cubicBezTo>
                    <a:pt x="115798" y="209097"/>
                    <a:pt x="115798" y="209097"/>
                    <a:pt x="6350" y="209097"/>
                  </a:cubicBezTo>
                  <a:cubicBezTo>
                    <a:pt x="6350" y="209097"/>
                    <a:pt x="6350" y="209097"/>
                    <a:pt x="6350" y="211818"/>
                  </a:cubicBezTo>
                  <a:cubicBezTo>
                    <a:pt x="6350" y="213179"/>
                    <a:pt x="8988" y="215900"/>
                    <a:pt x="10306" y="215900"/>
                  </a:cubicBezTo>
                  <a:cubicBezTo>
                    <a:pt x="10306" y="215900"/>
                    <a:pt x="10306" y="215900"/>
                    <a:pt x="329419" y="215900"/>
                  </a:cubicBezTo>
                  <a:cubicBezTo>
                    <a:pt x="330738" y="215900"/>
                    <a:pt x="333375" y="213179"/>
                    <a:pt x="333375" y="211818"/>
                  </a:cubicBezTo>
                  <a:lnTo>
                    <a:pt x="333375" y="196850"/>
                  </a:lnTo>
                  <a:cubicBezTo>
                    <a:pt x="333375" y="196850"/>
                    <a:pt x="333375" y="196850"/>
                    <a:pt x="6350" y="196850"/>
                  </a:cubicBezTo>
                  <a:close/>
                  <a:moveTo>
                    <a:pt x="25400" y="176212"/>
                  </a:moveTo>
                  <a:lnTo>
                    <a:pt x="25400" y="190500"/>
                  </a:lnTo>
                  <a:lnTo>
                    <a:pt x="312738" y="190500"/>
                  </a:lnTo>
                  <a:lnTo>
                    <a:pt x="312738" y="176212"/>
                  </a:lnTo>
                  <a:close/>
                  <a:moveTo>
                    <a:pt x="91503" y="28320"/>
                  </a:moveTo>
                  <a:cubicBezTo>
                    <a:pt x="92837" y="26987"/>
                    <a:pt x="94170" y="26987"/>
                    <a:pt x="95504" y="28320"/>
                  </a:cubicBezTo>
                  <a:cubicBezTo>
                    <a:pt x="96837" y="28320"/>
                    <a:pt x="96837" y="30987"/>
                    <a:pt x="95504" y="32321"/>
                  </a:cubicBezTo>
                  <a:cubicBezTo>
                    <a:pt x="95504" y="32321"/>
                    <a:pt x="95504" y="32321"/>
                    <a:pt x="35496" y="92328"/>
                  </a:cubicBezTo>
                  <a:cubicBezTo>
                    <a:pt x="34163" y="93662"/>
                    <a:pt x="34163" y="93662"/>
                    <a:pt x="32829" y="93662"/>
                  </a:cubicBezTo>
                  <a:cubicBezTo>
                    <a:pt x="31496" y="93662"/>
                    <a:pt x="31496" y="93662"/>
                    <a:pt x="30162" y="92328"/>
                  </a:cubicBezTo>
                  <a:cubicBezTo>
                    <a:pt x="30162" y="92328"/>
                    <a:pt x="30162" y="89661"/>
                    <a:pt x="30162" y="88328"/>
                  </a:cubicBezTo>
                  <a:cubicBezTo>
                    <a:pt x="30162" y="88328"/>
                    <a:pt x="30162" y="88328"/>
                    <a:pt x="91503" y="28320"/>
                  </a:cubicBezTo>
                  <a:close/>
                  <a:moveTo>
                    <a:pt x="56621" y="28310"/>
                  </a:moveTo>
                  <a:cubicBezTo>
                    <a:pt x="57943" y="26987"/>
                    <a:pt x="59266" y="26987"/>
                    <a:pt x="60589" y="28310"/>
                  </a:cubicBezTo>
                  <a:cubicBezTo>
                    <a:pt x="61912" y="28310"/>
                    <a:pt x="61912" y="30956"/>
                    <a:pt x="60589" y="32278"/>
                  </a:cubicBezTo>
                  <a:cubicBezTo>
                    <a:pt x="60589" y="32278"/>
                    <a:pt x="60589" y="32278"/>
                    <a:pt x="35454" y="57414"/>
                  </a:cubicBezTo>
                  <a:cubicBezTo>
                    <a:pt x="34131" y="58737"/>
                    <a:pt x="34131" y="58737"/>
                    <a:pt x="32808" y="58737"/>
                  </a:cubicBezTo>
                  <a:cubicBezTo>
                    <a:pt x="31485" y="58737"/>
                    <a:pt x="31485" y="58737"/>
                    <a:pt x="30162" y="57414"/>
                  </a:cubicBezTo>
                  <a:cubicBezTo>
                    <a:pt x="30162" y="56091"/>
                    <a:pt x="30162" y="54768"/>
                    <a:pt x="30162" y="53445"/>
                  </a:cubicBezTo>
                  <a:cubicBezTo>
                    <a:pt x="30162" y="53445"/>
                    <a:pt x="30162" y="53445"/>
                    <a:pt x="56621" y="28310"/>
                  </a:cubicBezTo>
                  <a:close/>
                  <a:moveTo>
                    <a:pt x="126415" y="28303"/>
                  </a:moveTo>
                  <a:cubicBezTo>
                    <a:pt x="127752" y="26987"/>
                    <a:pt x="129089" y="26987"/>
                    <a:pt x="130425" y="28303"/>
                  </a:cubicBezTo>
                  <a:cubicBezTo>
                    <a:pt x="131762" y="28303"/>
                    <a:pt x="131762" y="30935"/>
                    <a:pt x="130425" y="32251"/>
                  </a:cubicBezTo>
                  <a:cubicBezTo>
                    <a:pt x="130425" y="32251"/>
                    <a:pt x="130425" y="32251"/>
                    <a:pt x="35510" y="125684"/>
                  </a:cubicBezTo>
                  <a:cubicBezTo>
                    <a:pt x="34173" y="127000"/>
                    <a:pt x="34173" y="127000"/>
                    <a:pt x="32836" y="127000"/>
                  </a:cubicBezTo>
                  <a:cubicBezTo>
                    <a:pt x="31499" y="127000"/>
                    <a:pt x="31499" y="127000"/>
                    <a:pt x="30162" y="125684"/>
                  </a:cubicBezTo>
                  <a:cubicBezTo>
                    <a:pt x="30162" y="125684"/>
                    <a:pt x="30162" y="123052"/>
                    <a:pt x="30162" y="121736"/>
                  </a:cubicBezTo>
                  <a:cubicBezTo>
                    <a:pt x="30162" y="121736"/>
                    <a:pt x="30162" y="121736"/>
                    <a:pt x="126415" y="28303"/>
                  </a:cubicBezTo>
                  <a:close/>
                  <a:moveTo>
                    <a:pt x="25400" y="19050"/>
                  </a:moveTo>
                  <a:lnTo>
                    <a:pt x="25400" y="169863"/>
                  </a:lnTo>
                  <a:cubicBezTo>
                    <a:pt x="25400" y="169863"/>
                    <a:pt x="25400" y="169863"/>
                    <a:pt x="312738" y="169863"/>
                  </a:cubicBezTo>
                  <a:cubicBezTo>
                    <a:pt x="312738" y="169863"/>
                    <a:pt x="312738" y="169863"/>
                    <a:pt x="312738" y="160602"/>
                  </a:cubicBezTo>
                  <a:cubicBezTo>
                    <a:pt x="312738" y="160602"/>
                    <a:pt x="312738" y="160602"/>
                    <a:pt x="265288" y="160602"/>
                  </a:cubicBezTo>
                  <a:cubicBezTo>
                    <a:pt x="263970" y="160602"/>
                    <a:pt x="262652" y="159279"/>
                    <a:pt x="262652" y="157956"/>
                  </a:cubicBezTo>
                  <a:cubicBezTo>
                    <a:pt x="262652" y="155311"/>
                    <a:pt x="263970" y="153988"/>
                    <a:pt x="265288" y="153988"/>
                  </a:cubicBezTo>
                  <a:cubicBezTo>
                    <a:pt x="265288" y="153988"/>
                    <a:pt x="265288" y="153988"/>
                    <a:pt x="312738" y="153988"/>
                  </a:cubicBezTo>
                  <a:cubicBezTo>
                    <a:pt x="312738" y="153988"/>
                    <a:pt x="312738" y="153988"/>
                    <a:pt x="312738" y="146050"/>
                  </a:cubicBezTo>
                  <a:cubicBezTo>
                    <a:pt x="312738" y="146050"/>
                    <a:pt x="312738" y="146050"/>
                    <a:pt x="233654" y="146050"/>
                  </a:cubicBezTo>
                  <a:cubicBezTo>
                    <a:pt x="232336" y="146050"/>
                    <a:pt x="231018" y="144727"/>
                    <a:pt x="231018" y="143404"/>
                  </a:cubicBezTo>
                  <a:cubicBezTo>
                    <a:pt x="231018" y="140758"/>
                    <a:pt x="232336" y="139436"/>
                    <a:pt x="233654" y="139436"/>
                  </a:cubicBezTo>
                  <a:cubicBezTo>
                    <a:pt x="233654" y="139436"/>
                    <a:pt x="233654" y="139436"/>
                    <a:pt x="312738" y="139436"/>
                  </a:cubicBezTo>
                  <a:cubicBezTo>
                    <a:pt x="312738" y="139436"/>
                    <a:pt x="312738" y="139436"/>
                    <a:pt x="312738" y="19050"/>
                  </a:cubicBezTo>
                  <a:cubicBezTo>
                    <a:pt x="312738" y="19050"/>
                    <a:pt x="312738" y="19050"/>
                    <a:pt x="25400" y="19050"/>
                  </a:cubicBezTo>
                  <a:close/>
                  <a:moveTo>
                    <a:pt x="35945" y="4762"/>
                  </a:moveTo>
                  <a:cubicBezTo>
                    <a:pt x="30673" y="4762"/>
                    <a:pt x="26718" y="8844"/>
                    <a:pt x="25400" y="14287"/>
                  </a:cubicBezTo>
                  <a:cubicBezTo>
                    <a:pt x="25400" y="14287"/>
                    <a:pt x="25400" y="14287"/>
                    <a:pt x="312738" y="14287"/>
                  </a:cubicBezTo>
                  <a:cubicBezTo>
                    <a:pt x="311420" y="8844"/>
                    <a:pt x="307466" y="4762"/>
                    <a:pt x="302194" y="4762"/>
                  </a:cubicBezTo>
                  <a:cubicBezTo>
                    <a:pt x="302194" y="4762"/>
                    <a:pt x="302194" y="4762"/>
                    <a:pt x="35945" y="4762"/>
                  </a:cubicBezTo>
                  <a:close/>
                  <a:moveTo>
                    <a:pt x="35663" y="0"/>
                  </a:moveTo>
                  <a:cubicBezTo>
                    <a:pt x="35663" y="0"/>
                    <a:pt x="35663" y="0"/>
                    <a:pt x="302475" y="0"/>
                  </a:cubicBezTo>
                  <a:cubicBezTo>
                    <a:pt x="311721" y="0"/>
                    <a:pt x="318325" y="6567"/>
                    <a:pt x="318325" y="15761"/>
                  </a:cubicBezTo>
                  <a:cubicBezTo>
                    <a:pt x="318325" y="15761"/>
                    <a:pt x="318325" y="15761"/>
                    <a:pt x="318325" y="190453"/>
                  </a:cubicBezTo>
                  <a:cubicBezTo>
                    <a:pt x="318325" y="190453"/>
                    <a:pt x="318325" y="190453"/>
                    <a:pt x="335497" y="190453"/>
                  </a:cubicBezTo>
                  <a:cubicBezTo>
                    <a:pt x="336817" y="190453"/>
                    <a:pt x="338138" y="191766"/>
                    <a:pt x="338138" y="194393"/>
                  </a:cubicBezTo>
                  <a:cubicBezTo>
                    <a:pt x="338138" y="194393"/>
                    <a:pt x="338138" y="194393"/>
                    <a:pt x="338138" y="211469"/>
                  </a:cubicBezTo>
                  <a:cubicBezTo>
                    <a:pt x="338138" y="216723"/>
                    <a:pt x="334176" y="220663"/>
                    <a:pt x="328892" y="220663"/>
                  </a:cubicBezTo>
                  <a:cubicBezTo>
                    <a:pt x="328892" y="220663"/>
                    <a:pt x="328892" y="220663"/>
                    <a:pt x="9246" y="220663"/>
                  </a:cubicBezTo>
                  <a:cubicBezTo>
                    <a:pt x="3962" y="220663"/>
                    <a:pt x="0" y="216723"/>
                    <a:pt x="0" y="211469"/>
                  </a:cubicBezTo>
                  <a:cubicBezTo>
                    <a:pt x="0" y="211469"/>
                    <a:pt x="0" y="211469"/>
                    <a:pt x="0" y="194393"/>
                  </a:cubicBezTo>
                  <a:cubicBezTo>
                    <a:pt x="0" y="191766"/>
                    <a:pt x="1321" y="190453"/>
                    <a:pt x="2641" y="190453"/>
                  </a:cubicBezTo>
                  <a:cubicBezTo>
                    <a:pt x="2641" y="190453"/>
                    <a:pt x="2641" y="190453"/>
                    <a:pt x="19813" y="190453"/>
                  </a:cubicBezTo>
                  <a:cubicBezTo>
                    <a:pt x="19813" y="190453"/>
                    <a:pt x="19813" y="190453"/>
                    <a:pt x="19813" y="15761"/>
                  </a:cubicBezTo>
                  <a:cubicBezTo>
                    <a:pt x="19813" y="6567"/>
                    <a:pt x="26417" y="0"/>
                    <a:pt x="35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92992" y="446990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Why CI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084230-3451-4B06-BCCC-236A88D1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58" y="1130455"/>
            <a:ext cx="1504950" cy="1619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0EB6E9-B315-4B88-8133-84E51D9B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399" y="440711"/>
            <a:ext cx="144780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30D253-A803-4519-9189-3F11B53C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044" y="1336061"/>
            <a:ext cx="1371600" cy="15621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878997-B93F-49BA-9C13-9D2F0C9F11C4}"/>
              </a:ext>
            </a:extLst>
          </p:cNvPr>
          <p:cNvCxnSpPr>
            <a:cxnSpLocks/>
          </p:cNvCxnSpPr>
          <p:nvPr/>
        </p:nvCxnSpPr>
        <p:spPr>
          <a:xfrm>
            <a:off x="3379452" y="2689208"/>
            <a:ext cx="1313774" cy="623336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9FBE95-64B4-47DC-A6F7-54381A86D70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5299" y="2117111"/>
            <a:ext cx="0" cy="592141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E3C420-2151-4477-8728-088ECCAD094F}"/>
              </a:ext>
            </a:extLst>
          </p:cNvPr>
          <p:cNvCxnSpPr>
            <a:cxnSpLocks/>
          </p:cNvCxnSpPr>
          <p:nvPr/>
        </p:nvCxnSpPr>
        <p:spPr>
          <a:xfrm flipH="1">
            <a:off x="7251793" y="2749705"/>
            <a:ext cx="1620519" cy="562839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4BE5D01-3C5C-4198-A33B-F4FA9AA70CF4}"/>
              </a:ext>
            </a:extLst>
          </p:cNvPr>
          <p:cNvCxnSpPr>
            <a:cxnSpLocks/>
          </p:cNvCxnSpPr>
          <p:nvPr/>
        </p:nvCxnSpPr>
        <p:spPr>
          <a:xfrm>
            <a:off x="3084071" y="2778837"/>
            <a:ext cx="1650359" cy="1068926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3C81B3-F380-4117-B5D8-C19A542D6B9B}"/>
              </a:ext>
            </a:extLst>
          </p:cNvPr>
          <p:cNvCxnSpPr>
            <a:cxnSpLocks/>
          </p:cNvCxnSpPr>
          <p:nvPr/>
        </p:nvCxnSpPr>
        <p:spPr>
          <a:xfrm>
            <a:off x="5512606" y="1992192"/>
            <a:ext cx="137046" cy="643978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61F99-64E9-4E4D-B177-65C4CA15DAB9}"/>
              </a:ext>
            </a:extLst>
          </p:cNvPr>
          <p:cNvCxnSpPr>
            <a:cxnSpLocks/>
          </p:cNvCxnSpPr>
          <p:nvPr/>
        </p:nvCxnSpPr>
        <p:spPr>
          <a:xfrm flipH="1">
            <a:off x="6208024" y="1992192"/>
            <a:ext cx="249042" cy="744995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A06C28-770F-4986-BFB9-E6BD6FD8D4A4}"/>
              </a:ext>
            </a:extLst>
          </p:cNvPr>
          <p:cNvCxnSpPr>
            <a:cxnSpLocks/>
          </p:cNvCxnSpPr>
          <p:nvPr/>
        </p:nvCxnSpPr>
        <p:spPr>
          <a:xfrm flipH="1">
            <a:off x="7290730" y="2790345"/>
            <a:ext cx="1813664" cy="942562"/>
          </a:xfrm>
          <a:prstGeom prst="straightConnector1">
            <a:avLst/>
          </a:prstGeom>
          <a:ln w="12700">
            <a:solidFill>
              <a:schemeClr val="accent1"/>
            </a:solidFill>
            <a:headEnd type="diamond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头: 下 59">
            <a:extLst>
              <a:ext uri="{FF2B5EF4-FFF2-40B4-BE49-F238E27FC236}">
                <a16:creationId xmlns:a16="http://schemas.microsoft.com/office/drawing/2014/main" id="{20414576-35F1-464A-9C76-8F9A50FF3A5D}"/>
              </a:ext>
            </a:extLst>
          </p:cNvPr>
          <p:cNvSpPr/>
          <p:nvPr/>
        </p:nvSpPr>
        <p:spPr>
          <a:xfrm>
            <a:off x="5697665" y="4222079"/>
            <a:ext cx="610324" cy="87542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AD92180-C577-4D42-AFB7-10C2B7D50F85}"/>
              </a:ext>
            </a:extLst>
          </p:cNvPr>
          <p:cNvSpPr/>
          <p:nvPr/>
        </p:nvSpPr>
        <p:spPr>
          <a:xfrm>
            <a:off x="4903529" y="5149109"/>
            <a:ext cx="2162406" cy="94256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latin typeface="Cooper Black" panose="0208090404030B020404" pitchFamily="18" charset="0"/>
              </a:rPr>
              <a:t>BUG</a:t>
            </a:r>
            <a:r>
              <a:rPr lang="zh-CN" altLang="en-US" sz="3200" dirty="0">
                <a:latin typeface="Cooper Black" panose="0208090404030B020404" pitchFamily="18" charset="0"/>
              </a:rPr>
              <a:t>！！</a:t>
            </a:r>
            <a:endParaRPr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FC662D-CA05-45BA-B0BC-BC075CB050BB}"/>
              </a:ext>
            </a:extLst>
          </p:cNvPr>
          <p:cNvSpPr txBox="1"/>
          <p:nvPr/>
        </p:nvSpPr>
        <p:spPr>
          <a:xfrm>
            <a:off x="5532096" y="3586485"/>
            <a:ext cx="11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代码库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23B24-7B33-4519-A8DC-3267A64CE3F3}"/>
              </a:ext>
            </a:extLst>
          </p:cNvPr>
          <p:cNvSpPr txBox="1"/>
          <p:nvPr/>
        </p:nvSpPr>
        <p:spPr>
          <a:xfrm>
            <a:off x="5308013" y="4406542"/>
            <a:ext cx="157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统一集成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E1C5-B118-4B10-AA70-22D31569698D}"/>
              </a:ext>
            </a:extLst>
          </p:cNvPr>
          <p:cNvSpPr/>
          <p:nvPr/>
        </p:nvSpPr>
        <p:spPr>
          <a:xfrm>
            <a:off x="1486826" y="4029071"/>
            <a:ext cx="8969451" cy="699807"/>
          </a:xfrm>
          <a:prstGeom prst="rect">
            <a:avLst/>
          </a:prstGeom>
          <a:solidFill>
            <a:schemeClr val="bg1"/>
          </a:solidFill>
          <a:ln>
            <a:solidFill>
              <a:srgbClr val="00B6BF"/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/>
              <a:t>BUG</a:t>
            </a:r>
            <a:r>
              <a:rPr lang="zh-CN" altLang="en-US" sz="3600" b="1" dirty="0"/>
              <a:t>来自哪？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13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0" grpId="0" animBg="1"/>
      <p:bldP spid="61" grpId="0" animBg="1"/>
      <p:bldP spid="65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1800000">
            <a:off x="4823620" y="4309804"/>
            <a:ext cx="7647495" cy="3143756"/>
          </a:xfrm>
          <a:custGeom>
            <a:avLst/>
            <a:gdLst>
              <a:gd name="connsiteX0" fmla="*/ 1721440 w 7647495"/>
              <a:gd name="connsiteY0" fmla="*/ 0 h 3143756"/>
              <a:gd name="connsiteX1" fmla="*/ 7647494 w 7647495"/>
              <a:gd name="connsiteY1" fmla="*/ 16449 h 3143756"/>
              <a:gd name="connsiteX2" fmla="*/ 7647495 w 7647495"/>
              <a:gd name="connsiteY2" fmla="*/ 3124067 h 3143756"/>
              <a:gd name="connsiteX3" fmla="*/ 0 w 7647495"/>
              <a:gd name="connsiteY3" fmla="*/ 3143756 h 3143756"/>
              <a:gd name="connsiteX4" fmla="*/ 4683 w 7647495"/>
              <a:gd name="connsiteY4" fmla="*/ 3135205 h 3143756"/>
              <a:gd name="connsiteX5" fmla="*/ 86784 w 7647495"/>
              <a:gd name="connsiteY5" fmla="*/ 3137273 h 3143756"/>
              <a:gd name="connsiteX6" fmla="*/ 594979 w 7647495"/>
              <a:gd name="connsiteY6" fmla="*/ 2994398 h 3143756"/>
              <a:gd name="connsiteX7" fmla="*/ 1127555 w 7647495"/>
              <a:gd name="connsiteY7" fmla="*/ 2137031 h 3143756"/>
              <a:gd name="connsiteX8" fmla="*/ 1122336 w 7647495"/>
              <a:gd name="connsiteY8" fmla="*/ 1957147 h 3143756"/>
              <a:gd name="connsiteX9" fmla="*/ 1275510 w 7647495"/>
              <a:gd name="connsiteY9" fmla="*/ 2051609 h 3143756"/>
              <a:gd name="connsiteX10" fmla="*/ 2284300 w 7647495"/>
              <a:gd name="connsiteY10" fmla="*/ 2019069 h 3143756"/>
              <a:gd name="connsiteX11" fmla="*/ 2673651 w 7647495"/>
              <a:gd name="connsiteY11" fmla="*/ 547062 h 3143756"/>
              <a:gd name="connsiteX12" fmla="*/ 1816056 w 7647495"/>
              <a:gd name="connsiteY12" fmla="*/ 7984 h 3143756"/>
              <a:gd name="connsiteX13" fmla="*/ 1718415 w 7647495"/>
              <a:gd name="connsiteY13" fmla="*/ 5524 h 31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47495" h="3143756">
                <a:moveTo>
                  <a:pt x="1721440" y="0"/>
                </a:moveTo>
                <a:lnTo>
                  <a:pt x="7647494" y="16449"/>
                </a:lnTo>
                <a:lnTo>
                  <a:pt x="7647495" y="3124067"/>
                </a:lnTo>
                <a:lnTo>
                  <a:pt x="0" y="3143756"/>
                </a:lnTo>
                <a:lnTo>
                  <a:pt x="4683" y="3135205"/>
                </a:lnTo>
                <a:lnTo>
                  <a:pt x="86784" y="3137273"/>
                </a:lnTo>
                <a:cubicBezTo>
                  <a:pt x="260045" y="3133242"/>
                  <a:pt x="434573" y="3087009"/>
                  <a:pt x="594979" y="2994398"/>
                </a:cubicBezTo>
                <a:cubicBezTo>
                  <a:pt x="915792" y="2809177"/>
                  <a:pt x="1104190" y="2482281"/>
                  <a:pt x="1127555" y="2137031"/>
                </a:cubicBezTo>
                <a:lnTo>
                  <a:pt x="1122336" y="1957147"/>
                </a:lnTo>
                <a:lnTo>
                  <a:pt x="1275510" y="2051609"/>
                </a:lnTo>
                <a:cubicBezTo>
                  <a:pt x="1586189" y="2203999"/>
                  <a:pt x="1963487" y="2204290"/>
                  <a:pt x="2284300" y="2019069"/>
                </a:cubicBezTo>
                <a:cubicBezTo>
                  <a:pt x="2797600" y="1722715"/>
                  <a:pt x="2971918" y="1063675"/>
                  <a:pt x="2673651" y="547062"/>
                </a:cubicBezTo>
                <a:cubicBezTo>
                  <a:pt x="2487234" y="224178"/>
                  <a:pt x="2160334" y="33349"/>
                  <a:pt x="1816056" y="7984"/>
                </a:cubicBezTo>
                <a:lnTo>
                  <a:pt x="1718415" y="552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64E7C9B5-1DE1-48E7-902D-88F8913AC6BD}"/>
              </a:ext>
            </a:extLst>
          </p:cNvPr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“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Arial"/>
                <a:ea typeface="微软雅黑"/>
              </a:rPr>
              <a:t>Why CI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81857" y="1571009"/>
            <a:ext cx="8860601" cy="1432612"/>
            <a:chOff x="874712" y="3198474"/>
            <a:chExt cx="8860601" cy="143261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3677812"/>
              <a:ext cx="8860601" cy="9532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+mn-ea"/>
                </a:rPr>
                <a:t>持续集成是一种软件开发实践，即团队开发成员经常集成他们的工作，通常每个成员每天至少集成一次，也就意味着每天可能会发生多次集成。每次集成都通过自动化的构建（包括编译，发布，自动化测试</a:t>
              </a:r>
              <a:r>
                <a:rPr lang="en-US" altLang="zh-CN" sz="1600" dirty="0">
                  <a:latin typeface="+mn-ea"/>
                </a:rPr>
                <a:t>)</a:t>
              </a:r>
              <a:r>
                <a:rPr lang="zh-CN" altLang="en-US" sz="1600" dirty="0">
                  <a:latin typeface="+mn-ea"/>
                </a:rPr>
                <a:t>来验证，从而尽快地发现集成错误。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2" y="3198474"/>
              <a:ext cx="7880849" cy="9112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latin typeface="+mj-ea"/>
                  <a:ea typeface="+mj-ea"/>
                </a:rPr>
                <a:t>持续集成（</a:t>
              </a:r>
              <a:r>
                <a:rPr lang="en-US" altLang="zh-CN" sz="2800" b="1" dirty="0">
                  <a:latin typeface="+mj-ea"/>
                  <a:ea typeface="+mj-ea"/>
                </a:rPr>
                <a:t>Continuous Integration</a:t>
              </a:r>
              <a:r>
                <a:rPr lang="zh-CN" altLang="en-US" sz="2800" b="1" dirty="0">
                  <a:latin typeface="+mj-ea"/>
                  <a:ea typeface="+mj-ea"/>
                </a:rPr>
                <a:t>）</a:t>
              </a:r>
              <a:endParaRPr lang="en-US" altLang="zh-CN" b="1" dirty="0"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22079" y="3338997"/>
            <a:ext cx="10066931" cy="2453764"/>
            <a:chOff x="1222079" y="3338997"/>
            <a:chExt cx="10066931" cy="2453764"/>
          </a:xfrm>
        </p:grpSpPr>
        <p:sp>
          <p:nvSpPr>
            <p:cNvPr id="4" name="任意多边形: 形状 9">
              <a:extLst>
                <a:ext uri="{FF2B5EF4-FFF2-40B4-BE49-F238E27FC236}">
                  <a16:creationId xmlns:a16="http://schemas.microsoft.com/office/drawing/2014/main" id="{222585F1-53C3-4142-B55F-69118B6B4952}"/>
                </a:ext>
              </a:extLst>
            </p:cNvPr>
            <p:cNvSpPr/>
            <p:nvPr/>
          </p:nvSpPr>
          <p:spPr>
            <a:xfrm>
              <a:off x="5859506" y="3726141"/>
              <a:ext cx="504056" cy="1385955"/>
            </a:xfrm>
            <a:custGeom>
              <a:avLst/>
              <a:gdLst>
                <a:gd name="connsiteX0" fmla="*/ 252028 w 504056"/>
                <a:gd name="connsiteY0" fmla="*/ 0 h 1385955"/>
                <a:gd name="connsiteX1" fmla="*/ 257409 w 504056"/>
                <a:gd name="connsiteY1" fmla="*/ 5920 h 1385955"/>
                <a:gd name="connsiteX2" fmla="*/ 504056 w 504056"/>
                <a:gd name="connsiteY2" fmla="*/ 692977 h 1385955"/>
                <a:gd name="connsiteX3" fmla="*/ 257409 w 504056"/>
                <a:gd name="connsiteY3" fmla="*/ 1380034 h 1385955"/>
                <a:gd name="connsiteX4" fmla="*/ 252028 w 504056"/>
                <a:gd name="connsiteY4" fmla="*/ 1385955 h 1385955"/>
                <a:gd name="connsiteX5" fmla="*/ 246647 w 504056"/>
                <a:gd name="connsiteY5" fmla="*/ 1380034 h 1385955"/>
                <a:gd name="connsiteX6" fmla="*/ 0 w 504056"/>
                <a:gd name="connsiteY6" fmla="*/ 692977 h 1385955"/>
                <a:gd name="connsiteX7" fmla="*/ 246647 w 504056"/>
                <a:gd name="connsiteY7" fmla="*/ 5920 h 1385955"/>
                <a:gd name="connsiteX8" fmla="*/ 252028 w 504056"/>
                <a:gd name="connsiteY8" fmla="*/ 0 h 13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56" h="1385955">
                  <a:moveTo>
                    <a:pt x="252028" y="0"/>
                  </a:moveTo>
                  <a:lnTo>
                    <a:pt x="257409" y="5920"/>
                  </a:lnTo>
                  <a:cubicBezTo>
                    <a:pt x="411495" y="192629"/>
                    <a:pt x="504056" y="431994"/>
                    <a:pt x="504056" y="692977"/>
                  </a:cubicBezTo>
                  <a:cubicBezTo>
                    <a:pt x="504056" y="953961"/>
                    <a:pt x="411495" y="1193326"/>
                    <a:pt x="257409" y="1380034"/>
                  </a:cubicBezTo>
                  <a:lnTo>
                    <a:pt x="252028" y="1385955"/>
                  </a:lnTo>
                  <a:lnTo>
                    <a:pt x="246647" y="1380034"/>
                  </a:lnTo>
                  <a:cubicBezTo>
                    <a:pt x="92562" y="1193326"/>
                    <a:pt x="0" y="953961"/>
                    <a:pt x="0" y="692977"/>
                  </a:cubicBezTo>
                  <a:cubicBezTo>
                    <a:pt x="0" y="431994"/>
                    <a:pt x="92562" y="192629"/>
                    <a:pt x="246647" y="5920"/>
                  </a:cubicBezTo>
                  <a:lnTo>
                    <a:pt x="2520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: 形状 8">
              <a:extLst>
                <a:ext uri="{FF2B5EF4-FFF2-40B4-BE49-F238E27FC236}">
                  <a16:creationId xmlns:a16="http://schemas.microsoft.com/office/drawing/2014/main" id="{278DA3A4-D869-4B60-AF32-1658FB98AB0F}"/>
                </a:ext>
              </a:extLst>
            </p:cNvPr>
            <p:cNvSpPr/>
            <p:nvPr/>
          </p:nvSpPr>
          <p:spPr>
            <a:xfrm>
              <a:off x="4059306" y="3338997"/>
              <a:ext cx="1908212" cy="2160240"/>
            </a:xfrm>
            <a:custGeom>
              <a:avLst/>
              <a:gdLst>
                <a:gd name="connsiteX0" fmla="*/ 1080120 w 1908212"/>
                <a:gd name="connsiteY0" fmla="*/ 0 h 2160240"/>
                <a:gd name="connsiteX1" fmla="*/ 1843880 w 1908212"/>
                <a:gd name="connsiteY1" fmla="*/ 316360 h 2160240"/>
                <a:gd name="connsiteX2" fmla="*/ 1908212 w 1908212"/>
                <a:gd name="connsiteY2" fmla="*/ 387143 h 2160240"/>
                <a:gd name="connsiteX3" fmla="*/ 1902831 w 1908212"/>
                <a:gd name="connsiteY3" fmla="*/ 393063 h 2160240"/>
                <a:gd name="connsiteX4" fmla="*/ 1656184 w 1908212"/>
                <a:gd name="connsiteY4" fmla="*/ 1080120 h 2160240"/>
                <a:gd name="connsiteX5" fmla="*/ 1902831 w 1908212"/>
                <a:gd name="connsiteY5" fmla="*/ 1767177 h 2160240"/>
                <a:gd name="connsiteX6" fmla="*/ 1908212 w 1908212"/>
                <a:gd name="connsiteY6" fmla="*/ 1773098 h 2160240"/>
                <a:gd name="connsiteX7" fmla="*/ 1843880 w 1908212"/>
                <a:gd name="connsiteY7" fmla="*/ 1843880 h 2160240"/>
                <a:gd name="connsiteX8" fmla="*/ 1080120 w 1908212"/>
                <a:gd name="connsiteY8" fmla="*/ 2160240 h 2160240"/>
                <a:gd name="connsiteX9" fmla="*/ 0 w 1908212"/>
                <a:gd name="connsiteY9" fmla="*/ 1080120 h 2160240"/>
                <a:gd name="connsiteX10" fmla="*/ 1080120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1080120" y="0"/>
                  </a:moveTo>
                  <a:cubicBezTo>
                    <a:pt x="1378387" y="0"/>
                    <a:pt x="1648417" y="120897"/>
                    <a:pt x="1843880" y="316360"/>
                  </a:cubicBezTo>
                  <a:lnTo>
                    <a:pt x="1908212" y="387143"/>
                  </a:lnTo>
                  <a:lnTo>
                    <a:pt x="1902831" y="393063"/>
                  </a:lnTo>
                  <a:cubicBezTo>
                    <a:pt x="1748746" y="579772"/>
                    <a:pt x="1656184" y="819137"/>
                    <a:pt x="1656184" y="1080120"/>
                  </a:cubicBezTo>
                  <a:cubicBezTo>
                    <a:pt x="1656184" y="1341104"/>
                    <a:pt x="1748746" y="1580469"/>
                    <a:pt x="1902831" y="1767177"/>
                  </a:cubicBezTo>
                  <a:lnTo>
                    <a:pt x="1908212" y="1773098"/>
                  </a:lnTo>
                  <a:lnTo>
                    <a:pt x="1843880" y="1843880"/>
                  </a:lnTo>
                  <a:cubicBezTo>
                    <a:pt x="1648417" y="2039344"/>
                    <a:pt x="1378387" y="2160240"/>
                    <a:pt x="1080120" y="2160240"/>
                  </a:cubicBezTo>
                  <a:cubicBezTo>
                    <a:pt x="483586" y="2160240"/>
                    <a:pt x="0" y="1676654"/>
                    <a:pt x="0" y="1080120"/>
                  </a:cubicBezTo>
                  <a:cubicBezTo>
                    <a:pt x="0" y="483586"/>
                    <a:pt x="483586" y="0"/>
                    <a:pt x="108012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7">
              <a:extLst>
                <a:ext uri="{FF2B5EF4-FFF2-40B4-BE49-F238E27FC236}">
                  <a16:creationId xmlns:a16="http://schemas.microsoft.com/office/drawing/2014/main" id="{82C90B55-36AE-4255-886B-95F12646DFD9}"/>
                </a:ext>
              </a:extLst>
            </p:cNvPr>
            <p:cNvSpPr/>
            <p:nvPr/>
          </p:nvSpPr>
          <p:spPr>
            <a:xfrm>
              <a:off x="6255550" y="3338997"/>
              <a:ext cx="1908212" cy="2160240"/>
            </a:xfrm>
            <a:custGeom>
              <a:avLst/>
              <a:gdLst>
                <a:gd name="connsiteX0" fmla="*/ 828092 w 1908212"/>
                <a:gd name="connsiteY0" fmla="*/ 0 h 2160240"/>
                <a:gd name="connsiteX1" fmla="*/ 1908212 w 1908212"/>
                <a:gd name="connsiteY1" fmla="*/ 1080120 h 2160240"/>
                <a:gd name="connsiteX2" fmla="*/ 828092 w 1908212"/>
                <a:gd name="connsiteY2" fmla="*/ 2160240 h 2160240"/>
                <a:gd name="connsiteX3" fmla="*/ 64332 w 1908212"/>
                <a:gd name="connsiteY3" fmla="*/ 1843880 h 2160240"/>
                <a:gd name="connsiteX4" fmla="*/ 0 w 1908212"/>
                <a:gd name="connsiteY4" fmla="*/ 1773098 h 2160240"/>
                <a:gd name="connsiteX5" fmla="*/ 5381 w 1908212"/>
                <a:gd name="connsiteY5" fmla="*/ 1767177 h 2160240"/>
                <a:gd name="connsiteX6" fmla="*/ 252028 w 1908212"/>
                <a:gd name="connsiteY6" fmla="*/ 1080120 h 2160240"/>
                <a:gd name="connsiteX7" fmla="*/ 5381 w 1908212"/>
                <a:gd name="connsiteY7" fmla="*/ 393063 h 2160240"/>
                <a:gd name="connsiteX8" fmla="*/ 0 w 1908212"/>
                <a:gd name="connsiteY8" fmla="*/ 387143 h 2160240"/>
                <a:gd name="connsiteX9" fmla="*/ 64332 w 1908212"/>
                <a:gd name="connsiteY9" fmla="*/ 316360 h 2160240"/>
                <a:gd name="connsiteX10" fmla="*/ 828092 w 1908212"/>
                <a:gd name="connsiteY10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212" h="2160240">
                  <a:moveTo>
                    <a:pt x="828092" y="0"/>
                  </a:moveTo>
                  <a:cubicBezTo>
                    <a:pt x="1424626" y="0"/>
                    <a:pt x="1908212" y="483586"/>
                    <a:pt x="1908212" y="1080120"/>
                  </a:cubicBezTo>
                  <a:cubicBezTo>
                    <a:pt x="1908212" y="1676654"/>
                    <a:pt x="1424626" y="2160240"/>
                    <a:pt x="828092" y="2160240"/>
                  </a:cubicBezTo>
                  <a:cubicBezTo>
                    <a:pt x="529825" y="2160240"/>
                    <a:pt x="259795" y="2039344"/>
                    <a:pt x="64332" y="1843880"/>
                  </a:cubicBezTo>
                  <a:lnTo>
                    <a:pt x="0" y="1773098"/>
                  </a:lnTo>
                  <a:lnTo>
                    <a:pt x="5381" y="1767177"/>
                  </a:lnTo>
                  <a:cubicBezTo>
                    <a:pt x="159467" y="1580469"/>
                    <a:pt x="252028" y="1341104"/>
                    <a:pt x="252028" y="1080120"/>
                  </a:cubicBezTo>
                  <a:cubicBezTo>
                    <a:pt x="252028" y="819137"/>
                    <a:pt x="159467" y="579772"/>
                    <a:pt x="5381" y="393063"/>
                  </a:cubicBezTo>
                  <a:lnTo>
                    <a:pt x="0" y="387143"/>
                  </a:lnTo>
                  <a:lnTo>
                    <a:pt x="64332" y="316360"/>
                  </a:lnTo>
                  <a:cubicBezTo>
                    <a:pt x="259795" y="120897"/>
                    <a:pt x="529825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12470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814F15A-5C15-49D8-A990-08DBB151BF87}"/>
                </a:ext>
              </a:extLst>
            </p:cNvPr>
            <p:cNvSpPr/>
            <p:nvPr/>
          </p:nvSpPr>
          <p:spPr>
            <a:xfrm>
              <a:off x="3698967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F4919B-7740-48D4-877D-C43A1279C942}"/>
                </a:ext>
              </a:extLst>
            </p:cNvPr>
            <p:cNvSpPr/>
            <p:nvPr/>
          </p:nvSpPr>
          <p:spPr>
            <a:xfrm>
              <a:off x="7819690" y="4090300"/>
              <a:ext cx="657634" cy="6576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</a:t>
              </a:r>
              <a:endParaRPr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3F987EE-542B-4DA4-8EF3-B85F3FA2228F}"/>
                </a:ext>
              </a:extLst>
            </p:cNvPr>
            <p:cNvCxnSpPr/>
            <p:nvPr/>
          </p:nvCxnSpPr>
          <p:spPr>
            <a:xfrm flipH="1">
              <a:off x="8562210" y="4086239"/>
              <a:ext cx="2380248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639247" y="3695391"/>
              <a:ext cx="2649763" cy="2097370"/>
              <a:chOff x="871834" y="3261688"/>
              <a:chExt cx="2649763" cy="209737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871834" y="3462320"/>
                <a:ext cx="2649763" cy="189673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b="1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减少风险，减少重复过程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任何时间、任何地点生成可部署的软件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增强项目的可见性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建立团队对开发产品的信心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874713" y="3261688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核心价值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222079" y="3695391"/>
              <a:ext cx="3339897" cy="2093923"/>
              <a:chOff x="1084140" y="3261688"/>
              <a:chExt cx="3339897" cy="209392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EB1709-6D20-4440-8800-976CC5E9712E}"/>
                  </a:ext>
                </a:extLst>
              </p:cNvPr>
              <p:cNvSpPr/>
              <p:nvPr/>
            </p:nvSpPr>
            <p:spPr>
              <a:xfrm>
                <a:off x="1084140" y="3735872"/>
                <a:ext cx="3339897" cy="161973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向版本控制库提交代码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自动化的构建过程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—— 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 分发 部署 测试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修改代码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构建成功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BCE2F27-1948-4AAF-B7D2-B7B4F23C2784}"/>
                  </a:ext>
                </a:extLst>
              </p:cNvPr>
              <p:cNvSpPr/>
              <p:nvPr/>
            </p:nvSpPr>
            <p:spPr>
              <a:xfrm>
                <a:off x="1282501" y="3261688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b="1" dirty="0"/>
                  <a:t>每一次集成</a:t>
                </a:r>
              </a:p>
            </p:txBody>
          </p:sp>
        </p:grpSp>
        <p:sp>
          <p:nvSpPr>
            <p:cNvPr id="49" name="椭圆 46"/>
            <p:cNvSpPr/>
            <p:nvPr/>
          </p:nvSpPr>
          <p:spPr>
            <a:xfrm>
              <a:off x="4726779" y="4060829"/>
              <a:ext cx="691879" cy="715888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7"/>
            <p:cNvSpPr/>
            <p:nvPr/>
          </p:nvSpPr>
          <p:spPr>
            <a:xfrm>
              <a:off x="6848314" y="4060829"/>
              <a:ext cx="715888" cy="715888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6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6623"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1155633"/>
            <a:chOff x="6200261" y="3089795"/>
            <a:chExt cx="5058845" cy="1155633"/>
          </a:xfrm>
        </p:grpSpPr>
        <p:sp>
          <p:nvSpPr>
            <p:cNvPr id="14" name="文本框 13"/>
            <p:cNvSpPr txBox="1"/>
            <p:nvPr/>
          </p:nvSpPr>
          <p:spPr>
            <a:xfrm>
              <a:off x="7860419" y="3089795"/>
              <a:ext cx="3398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Jenkins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en-US" altLang="zh-CN" sz="2800" dirty="0">
                  <a:solidFill>
                    <a:prstClr val="black"/>
                  </a:solidFill>
                  <a:latin typeface="Arial"/>
                  <a:ea typeface="微软雅黑"/>
                </a:rPr>
                <a:t>CI</a:t>
              </a:r>
              <a:r>
                <a:rPr lang="zh-CN" altLang="en-US" sz="2800" dirty="0">
                  <a:solidFill>
                    <a:prstClr val="black"/>
                  </a:solidFill>
                  <a:latin typeface="Arial"/>
                  <a:ea typeface="微软雅黑"/>
                </a:rPr>
                <a:t> 环境搭建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使用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Jenkins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搭建持续集成环境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6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 rot="1800000">
            <a:off x="1150155" y="-641577"/>
            <a:ext cx="12278317" cy="8006703"/>
          </a:xfrm>
          <a:custGeom>
            <a:avLst/>
            <a:gdLst>
              <a:gd name="connsiteX0" fmla="*/ 0 w 13677900"/>
              <a:gd name="connsiteY0" fmla="*/ 0 h 7992222"/>
              <a:gd name="connsiteX1" fmla="*/ 13677900 w 13677900"/>
              <a:gd name="connsiteY1" fmla="*/ 0 h 7992222"/>
              <a:gd name="connsiteX2" fmla="*/ 13677900 w 13677900"/>
              <a:gd name="connsiteY2" fmla="*/ 7992222 h 7992222"/>
              <a:gd name="connsiteX3" fmla="*/ 0 w 13677900"/>
              <a:gd name="connsiteY3" fmla="*/ 7992222 h 7992222"/>
              <a:gd name="connsiteX4" fmla="*/ 0 w 13677900"/>
              <a:gd name="connsiteY4" fmla="*/ 0 h 7992222"/>
              <a:gd name="connsiteX0" fmla="*/ 0 w 13677900"/>
              <a:gd name="connsiteY0" fmla="*/ 0 h 7992222"/>
              <a:gd name="connsiteX1" fmla="*/ 10907303 w 13677900"/>
              <a:gd name="connsiteY1" fmla="*/ 3470 h 7992222"/>
              <a:gd name="connsiteX2" fmla="*/ 13677900 w 13677900"/>
              <a:gd name="connsiteY2" fmla="*/ 0 h 7992222"/>
              <a:gd name="connsiteX3" fmla="*/ 13677900 w 13677900"/>
              <a:gd name="connsiteY3" fmla="*/ 7992222 h 7992222"/>
              <a:gd name="connsiteX4" fmla="*/ 0 w 13677900"/>
              <a:gd name="connsiteY4" fmla="*/ 7992222 h 7992222"/>
              <a:gd name="connsiteX5" fmla="*/ 0 w 13677900"/>
              <a:gd name="connsiteY5" fmla="*/ 0 h 7992222"/>
              <a:gd name="connsiteX0" fmla="*/ 0 w 13677900"/>
              <a:gd name="connsiteY0" fmla="*/ 0 h 8006703"/>
              <a:gd name="connsiteX1" fmla="*/ 10907303 w 13677900"/>
              <a:gd name="connsiteY1" fmla="*/ 3470 h 8006703"/>
              <a:gd name="connsiteX2" fmla="*/ 13677900 w 13677900"/>
              <a:gd name="connsiteY2" fmla="*/ 0 h 8006703"/>
              <a:gd name="connsiteX3" fmla="*/ 13677900 w 13677900"/>
              <a:gd name="connsiteY3" fmla="*/ 7992222 h 8006703"/>
              <a:gd name="connsiteX4" fmla="*/ 1399583 w 13677900"/>
              <a:gd name="connsiteY4" fmla="*/ 8006703 h 8006703"/>
              <a:gd name="connsiteX5" fmla="*/ 0 w 13677900"/>
              <a:gd name="connsiteY5" fmla="*/ 7992222 h 8006703"/>
              <a:gd name="connsiteX6" fmla="*/ 0 w 13677900"/>
              <a:gd name="connsiteY6" fmla="*/ 0 h 8006703"/>
              <a:gd name="connsiteX0" fmla="*/ 0 w 13677900"/>
              <a:gd name="connsiteY0" fmla="*/ 0 h 8006703"/>
              <a:gd name="connsiteX1" fmla="*/ 10907303 w 13677900"/>
              <a:gd name="connsiteY1" fmla="*/ 3470 h 8006703"/>
              <a:gd name="connsiteX2" fmla="*/ 13677900 w 13677900"/>
              <a:gd name="connsiteY2" fmla="*/ 0 h 8006703"/>
              <a:gd name="connsiteX3" fmla="*/ 13677900 w 13677900"/>
              <a:gd name="connsiteY3" fmla="*/ 7992222 h 8006703"/>
              <a:gd name="connsiteX4" fmla="*/ 1399583 w 13677900"/>
              <a:gd name="connsiteY4" fmla="*/ 8006703 h 8006703"/>
              <a:gd name="connsiteX5" fmla="*/ 0 w 13677900"/>
              <a:gd name="connsiteY5" fmla="*/ 0 h 8006703"/>
              <a:gd name="connsiteX0" fmla="*/ 0 w 12278317"/>
              <a:gd name="connsiteY0" fmla="*/ 8006703 h 8006703"/>
              <a:gd name="connsiteX1" fmla="*/ 9507720 w 12278317"/>
              <a:gd name="connsiteY1" fmla="*/ 3470 h 8006703"/>
              <a:gd name="connsiteX2" fmla="*/ 12278317 w 12278317"/>
              <a:gd name="connsiteY2" fmla="*/ 0 h 8006703"/>
              <a:gd name="connsiteX3" fmla="*/ 12278317 w 12278317"/>
              <a:gd name="connsiteY3" fmla="*/ 7992222 h 8006703"/>
              <a:gd name="connsiteX4" fmla="*/ 0 w 12278317"/>
              <a:gd name="connsiteY4" fmla="*/ 8006703 h 800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8317" h="8006703">
                <a:moveTo>
                  <a:pt x="0" y="8006703"/>
                </a:moveTo>
                <a:lnTo>
                  <a:pt x="9507720" y="3470"/>
                </a:lnTo>
                <a:lnTo>
                  <a:pt x="12278317" y="0"/>
                </a:lnTo>
                <a:lnTo>
                  <a:pt x="12278317" y="7992222"/>
                </a:lnTo>
                <a:lnTo>
                  <a:pt x="0" y="800670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28055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/>
                <a:ea typeface="微软雅黑"/>
              </a:rPr>
              <a:t>什么是</a:t>
            </a:r>
            <a:r>
              <a:rPr lang="en-US" altLang="zh-CN" sz="3200" dirty="0">
                <a:solidFill>
                  <a:prstClr val="black"/>
                </a:solidFill>
                <a:latin typeface="Arial"/>
                <a:ea typeface="微软雅黑"/>
              </a:rPr>
              <a:t>Jenkins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0" y="4112394"/>
            <a:ext cx="16392078" cy="4238374"/>
            <a:chOff x="0" y="4112394"/>
            <a:chExt cx="16392078" cy="4238374"/>
          </a:xfrm>
        </p:grpSpPr>
        <p:sp>
          <p:nvSpPr>
            <p:cNvPr id="42" name="矩形 41"/>
            <p:cNvSpPr/>
            <p:nvPr/>
          </p:nvSpPr>
          <p:spPr>
            <a:xfrm rot="1800000">
              <a:off x="2716248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矩形 41"/>
            <p:cNvSpPr/>
            <p:nvPr/>
          </p:nvSpPr>
          <p:spPr>
            <a:xfrm rot="1800000">
              <a:off x="5234068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矩形 41"/>
            <p:cNvSpPr/>
            <p:nvPr/>
          </p:nvSpPr>
          <p:spPr>
            <a:xfrm rot="1800000">
              <a:off x="7725822" y="5827991"/>
              <a:ext cx="8666256" cy="2522777"/>
            </a:xfrm>
            <a:custGeom>
              <a:avLst/>
              <a:gdLst>
                <a:gd name="connsiteX0" fmla="*/ 0 w 13677900"/>
                <a:gd name="connsiteY0" fmla="*/ 0 h 2507801"/>
                <a:gd name="connsiteX1" fmla="*/ 13677900 w 13677900"/>
                <a:gd name="connsiteY1" fmla="*/ 0 h 2507801"/>
                <a:gd name="connsiteX2" fmla="*/ 13677900 w 13677900"/>
                <a:gd name="connsiteY2" fmla="*/ 2507801 h 2507801"/>
                <a:gd name="connsiteX3" fmla="*/ 0 w 13677900"/>
                <a:gd name="connsiteY3" fmla="*/ 2507801 h 2507801"/>
                <a:gd name="connsiteX4" fmla="*/ 0 w 13677900"/>
                <a:gd name="connsiteY4" fmla="*/ 0 h 2507801"/>
                <a:gd name="connsiteX0" fmla="*/ 0 w 13677900"/>
                <a:gd name="connsiteY0" fmla="*/ 8044 h 2515845"/>
                <a:gd name="connsiteX1" fmla="*/ 5679555 w 13677900"/>
                <a:gd name="connsiteY1" fmla="*/ 0 h 2515845"/>
                <a:gd name="connsiteX2" fmla="*/ 13677900 w 13677900"/>
                <a:gd name="connsiteY2" fmla="*/ 8044 h 2515845"/>
                <a:gd name="connsiteX3" fmla="*/ 13677900 w 13677900"/>
                <a:gd name="connsiteY3" fmla="*/ 2515845 h 2515845"/>
                <a:gd name="connsiteX4" fmla="*/ 0 w 13677900"/>
                <a:gd name="connsiteY4" fmla="*/ 2515845 h 2515845"/>
                <a:gd name="connsiteX5" fmla="*/ 0 w 13677900"/>
                <a:gd name="connsiteY5" fmla="*/ 8044 h 2515845"/>
                <a:gd name="connsiteX0" fmla="*/ 0 w 13677900"/>
                <a:gd name="connsiteY0" fmla="*/ 8044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6" fmla="*/ 0 w 13677900"/>
                <a:gd name="connsiteY6" fmla="*/ 8044 h 2522777"/>
                <a:gd name="connsiteX0" fmla="*/ 0 w 13677900"/>
                <a:gd name="connsiteY0" fmla="*/ 2515845 h 2522777"/>
                <a:gd name="connsiteX1" fmla="*/ 5679555 w 13677900"/>
                <a:gd name="connsiteY1" fmla="*/ 0 h 2522777"/>
                <a:gd name="connsiteX2" fmla="*/ 13677900 w 13677900"/>
                <a:gd name="connsiteY2" fmla="*/ 8044 h 2522777"/>
                <a:gd name="connsiteX3" fmla="*/ 13677900 w 13677900"/>
                <a:gd name="connsiteY3" fmla="*/ 2515845 h 2522777"/>
                <a:gd name="connsiteX4" fmla="*/ 5011644 w 13677900"/>
                <a:gd name="connsiteY4" fmla="*/ 2522777 h 2522777"/>
                <a:gd name="connsiteX5" fmla="*/ 0 w 13677900"/>
                <a:gd name="connsiteY5" fmla="*/ 2515845 h 2522777"/>
                <a:gd name="connsiteX0" fmla="*/ 0 w 8666256"/>
                <a:gd name="connsiteY0" fmla="*/ 2522777 h 2522777"/>
                <a:gd name="connsiteX1" fmla="*/ 667911 w 8666256"/>
                <a:gd name="connsiteY1" fmla="*/ 0 h 2522777"/>
                <a:gd name="connsiteX2" fmla="*/ 8666256 w 8666256"/>
                <a:gd name="connsiteY2" fmla="*/ 8044 h 2522777"/>
                <a:gd name="connsiteX3" fmla="*/ 8666256 w 8666256"/>
                <a:gd name="connsiteY3" fmla="*/ 2515845 h 2522777"/>
                <a:gd name="connsiteX4" fmla="*/ 0 w 8666256"/>
                <a:gd name="connsiteY4" fmla="*/ 2522777 h 252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256" h="2522777">
                  <a:moveTo>
                    <a:pt x="0" y="2522777"/>
                  </a:moveTo>
                  <a:lnTo>
                    <a:pt x="667911" y="0"/>
                  </a:lnTo>
                  <a:lnTo>
                    <a:pt x="8666256" y="8044"/>
                  </a:lnTo>
                  <a:lnTo>
                    <a:pt x="8666256" y="2515845"/>
                  </a:lnTo>
                  <a:lnTo>
                    <a:pt x="0" y="25227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4112394"/>
              <a:ext cx="12192000" cy="1849596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1708831" y="4314904"/>
              <a:ext cx="9312713" cy="13937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Jenkins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是一个开源项目，提供了一种易于使用的持续集成系统，使开发者从繁杂的集成中解脱出来，专注于更为重要的业务逻辑实现上。同时 </a:t>
              </a: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Jenkins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能实施监控集成中存在的错误，提供详细的日志文件和提醒功能，还能用图表的形式形象地展示项目构建的趋势和稳定性。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DB768EA-81B8-4293-8D2E-E13294D1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52" y="1493895"/>
            <a:ext cx="7784076" cy="25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9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92992" y="4469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prstClr val="black"/>
                </a:solidFill>
                <a:latin typeface="Arial"/>
                <a:ea typeface="微软雅黑"/>
              </a:rPr>
              <a:t>新建一个任务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BF523-515E-4845-A726-42652438F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2"/>
          <a:stretch/>
        </p:blipFill>
        <p:spPr>
          <a:xfrm>
            <a:off x="375678" y="1532185"/>
            <a:ext cx="3467617" cy="505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63BF73-7ECF-49E5-BF2A-03873F67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870" y="1531113"/>
            <a:ext cx="6902713" cy="479711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E74F83-F788-4171-BF72-5265A43E2D6E}"/>
              </a:ext>
            </a:extLst>
          </p:cNvPr>
          <p:cNvSpPr/>
          <p:nvPr/>
        </p:nvSpPr>
        <p:spPr>
          <a:xfrm>
            <a:off x="375678" y="2254102"/>
            <a:ext cx="3377615" cy="36257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53AD03-7052-4D71-950F-6AA46270C3A3}"/>
              </a:ext>
            </a:extLst>
          </p:cNvPr>
          <p:cNvSpPr/>
          <p:nvPr/>
        </p:nvSpPr>
        <p:spPr>
          <a:xfrm>
            <a:off x="4659009" y="2509520"/>
            <a:ext cx="6902713" cy="573922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01F93FD-604E-473D-94B5-7664D39E33BC}"/>
              </a:ext>
            </a:extLst>
          </p:cNvPr>
          <p:cNvSpPr/>
          <p:nvPr/>
        </p:nvSpPr>
        <p:spPr>
          <a:xfrm>
            <a:off x="3843295" y="3891516"/>
            <a:ext cx="777436" cy="425303"/>
          </a:xfrm>
          <a:prstGeom prst="rightArrow">
            <a:avLst/>
          </a:prstGeom>
          <a:noFill/>
          <a:ln w="19050">
            <a:solidFill>
              <a:srgbClr val="228EB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800000">
            <a:off x="4749824" y="3160999"/>
            <a:ext cx="8040648" cy="3879333"/>
          </a:xfrm>
          <a:custGeom>
            <a:avLst/>
            <a:gdLst>
              <a:gd name="connsiteX0" fmla="*/ 0 w 13677900"/>
              <a:gd name="connsiteY0" fmla="*/ 0 h 3868438"/>
              <a:gd name="connsiteX1" fmla="*/ 13677900 w 13677900"/>
              <a:gd name="connsiteY1" fmla="*/ 0 h 3868438"/>
              <a:gd name="connsiteX2" fmla="*/ 13677900 w 13677900"/>
              <a:gd name="connsiteY2" fmla="*/ 3868438 h 3868438"/>
              <a:gd name="connsiteX3" fmla="*/ 0 w 13677900"/>
              <a:gd name="connsiteY3" fmla="*/ 3868438 h 3868438"/>
              <a:gd name="connsiteX4" fmla="*/ 0 w 13677900"/>
              <a:gd name="connsiteY4" fmla="*/ 0 h 3868438"/>
              <a:gd name="connsiteX0" fmla="*/ 0 w 13677900"/>
              <a:gd name="connsiteY0" fmla="*/ 0 h 3868438"/>
              <a:gd name="connsiteX1" fmla="*/ 7472972 w 13677900"/>
              <a:gd name="connsiteY1" fmla="*/ 8098 h 3868438"/>
              <a:gd name="connsiteX2" fmla="*/ 13677900 w 13677900"/>
              <a:gd name="connsiteY2" fmla="*/ 0 h 3868438"/>
              <a:gd name="connsiteX3" fmla="*/ 13677900 w 13677900"/>
              <a:gd name="connsiteY3" fmla="*/ 3868438 h 3868438"/>
              <a:gd name="connsiteX4" fmla="*/ 0 w 13677900"/>
              <a:gd name="connsiteY4" fmla="*/ 3868438 h 3868438"/>
              <a:gd name="connsiteX5" fmla="*/ 0 w 13677900"/>
              <a:gd name="connsiteY5" fmla="*/ 0 h 3868438"/>
              <a:gd name="connsiteX0" fmla="*/ 0 w 13677900"/>
              <a:gd name="connsiteY0" fmla="*/ 0 h 3879333"/>
              <a:gd name="connsiteX1" fmla="*/ 7472972 w 13677900"/>
              <a:gd name="connsiteY1" fmla="*/ 8098 h 3879333"/>
              <a:gd name="connsiteX2" fmla="*/ 13677900 w 13677900"/>
              <a:gd name="connsiteY2" fmla="*/ 0 h 3879333"/>
              <a:gd name="connsiteX3" fmla="*/ 13677900 w 13677900"/>
              <a:gd name="connsiteY3" fmla="*/ 3868438 h 3879333"/>
              <a:gd name="connsiteX4" fmla="*/ 5637252 w 13677900"/>
              <a:gd name="connsiteY4" fmla="*/ 3879333 h 3879333"/>
              <a:gd name="connsiteX5" fmla="*/ 0 w 13677900"/>
              <a:gd name="connsiteY5" fmla="*/ 3868438 h 3879333"/>
              <a:gd name="connsiteX6" fmla="*/ 0 w 13677900"/>
              <a:gd name="connsiteY6" fmla="*/ 0 h 3879333"/>
              <a:gd name="connsiteX0" fmla="*/ 0 w 13677900"/>
              <a:gd name="connsiteY0" fmla="*/ 0 h 3879333"/>
              <a:gd name="connsiteX1" fmla="*/ 7472972 w 13677900"/>
              <a:gd name="connsiteY1" fmla="*/ 8098 h 3879333"/>
              <a:gd name="connsiteX2" fmla="*/ 13677900 w 13677900"/>
              <a:gd name="connsiteY2" fmla="*/ 0 h 3879333"/>
              <a:gd name="connsiteX3" fmla="*/ 13677900 w 13677900"/>
              <a:gd name="connsiteY3" fmla="*/ 3868438 h 3879333"/>
              <a:gd name="connsiteX4" fmla="*/ 5637252 w 13677900"/>
              <a:gd name="connsiteY4" fmla="*/ 3879333 h 3879333"/>
              <a:gd name="connsiteX5" fmla="*/ 0 w 13677900"/>
              <a:gd name="connsiteY5" fmla="*/ 0 h 3879333"/>
              <a:gd name="connsiteX0" fmla="*/ 0 w 8040648"/>
              <a:gd name="connsiteY0" fmla="*/ 3879333 h 3879333"/>
              <a:gd name="connsiteX1" fmla="*/ 1835720 w 8040648"/>
              <a:gd name="connsiteY1" fmla="*/ 8098 h 3879333"/>
              <a:gd name="connsiteX2" fmla="*/ 8040648 w 8040648"/>
              <a:gd name="connsiteY2" fmla="*/ 0 h 3879333"/>
              <a:gd name="connsiteX3" fmla="*/ 8040648 w 8040648"/>
              <a:gd name="connsiteY3" fmla="*/ 3868438 h 3879333"/>
              <a:gd name="connsiteX4" fmla="*/ 0 w 8040648"/>
              <a:gd name="connsiteY4" fmla="*/ 3879333 h 38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0648" h="3879333">
                <a:moveTo>
                  <a:pt x="0" y="3879333"/>
                </a:moveTo>
                <a:lnTo>
                  <a:pt x="1835720" y="8098"/>
                </a:lnTo>
                <a:lnTo>
                  <a:pt x="8040648" y="0"/>
                </a:lnTo>
                <a:lnTo>
                  <a:pt x="8040648" y="3868438"/>
                </a:lnTo>
                <a:lnTo>
                  <a:pt x="0" y="38793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92992" y="4469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1A5B4C5-9FC6-4738-B5BA-1D0C7220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99" y="1450320"/>
            <a:ext cx="8903073" cy="5013381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B7C51EC-008D-4055-B5DA-B90F997371AE}"/>
              </a:ext>
            </a:extLst>
          </p:cNvPr>
          <p:cNvSpPr/>
          <p:nvPr/>
        </p:nvSpPr>
        <p:spPr>
          <a:xfrm>
            <a:off x="2119957" y="3338623"/>
            <a:ext cx="8672090" cy="1127051"/>
          </a:xfrm>
          <a:prstGeom prst="roundRect">
            <a:avLst/>
          </a:prstGeom>
          <a:noFill/>
          <a:ln w="28575">
            <a:solidFill>
              <a:srgbClr val="228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460D708-8E18-4A4A-811F-DBAB8FC7879D}"/>
              </a:ext>
            </a:extLst>
          </p:cNvPr>
          <p:cNvSpPr/>
          <p:nvPr/>
        </p:nvSpPr>
        <p:spPr>
          <a:xfrm>
            <a:off x="7336465" y="1733107"/>
            <a:ext cx="4396661" cy="1052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General </a:t>
            </a:r>
            <a:r>
              <a:rPr lang="zh-CN" altLang="en-US" dirty="0"/>
              <a:t>配置中主要是写一下描述，我在这里写了示例项目的</a:t>
            </a:r>
            <a:r>
              <a:rPr lang="en-US" altLang="zh-CN" dirty="0" err="1"/>
              <a:t>Github</a:t>
            </a:r>
            <a:r>
              <a:rPr lang="zh-CN" altLang="en-US" dirty="0"/>
              <a:t>地址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5176AF17-DE40-4940-82CB-137CDE8BD4D6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456003" y="2259419"/>
            <a:ext cx="880463" cy="1079204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32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626</TotalTime>
  <Words>521</Words>
  <Application>Microsoft Office PowerPoint</Application>
  <PresentationFormat>宽屏</PresentationFormat>
  <Paragraphs>95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Cooper Black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罗 宇辰</cp:lastModifiedBy>
  <cp:revision>50</cp:revision>
  <dcterms:created xsi:type="dcterms:W3CDTF">2017-07-19T00:44:57Z</dcterms:created>
  <dcterms:modified xsi:type="dcterms:W3CDTF">2018-05-20T10:26:35Z</dcterms:modified>
</cp:coreProperties>
</file>