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83" r:id="rId2"/>
    <p:sldId id="257" r:id="rId3"/>
    <p:sldId id="259" r:id="rId4"/>
    <p:sldId id="270" r:id="rId5"/>
    <p:sldId id="271" r:id="rId6"/>
    <p:sldId id="263" r:id="rId7"/>
    <p:sldId id="280" r:id="rId8"/>
    <p:sldId id="281" r:id="rId9"/>
    <p:sldId id="282" r:id="rId10"/>
    <p:sldId id="258" r:id="rId11"/>
    <p:sldId id="267" r:id="rId12"/>
    <p:sldId id="265" r:id="rId13"/>
    <p:sldId id="273" r:id="rId14"/>
    <p:sldId id="284" r:id="rId15"/>
    <p:sldId id="290" r:id="rId16"/>
    <p:sldId id="291" r:id="rId17"/>
    <p:sldId id="293" r:id="rId18"/>
    <p:sldId id="292" r:id="rId19"/>
    <p:sldId id="285" r:id="rId20"/>
    <p:sldId id="286" r:id="rId21"/>
    <p:sldId id="287" r:id="rId22"/>
    <p:sldId id="288" r:id="rId23"/>
    <p:sldId id="289" r:id="rId24"/>
    <p:sldId id="279" r:id="rId25"/>
    <p:sldId id="294" r:id="rId26"/>
    <p:sldId id="264" r:id="rId27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8EB0"/>
    <a:srgbClr val="00B6BF"/>
    <a:srgbClr val="FEB068"/>
    <a:srgbClr val="FF63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43" autoAdjust="0"/>
    <p:restoredTop sz="94660"/>
  </p:normalViewPr>
  <p:slideViewPr>
    <p:cSldViewPr snapToGrid="0" showGuides="1">
      <p:cViewPr>
        <p:scale>
          <a:sx n="72" d="100"/>
          <a:sy n="72" d="100"/>
        </p:scale>
        <p:origin x="31" y="3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3D8F82-AC35-4462-81AF-456114E02DB8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CAA79-63ED-4D4C-97FF-23192032D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07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4CAA79-63ED-4D4C-97FF-23192032DF9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653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32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763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8483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5535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4CAA79-63ED-4D4C-97FF-23192032DF9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27668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9328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2069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2180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2565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这里以一个简单的</a:t>
            </a:r>
            <a:r>
              <a:rPr lang="en-US" altLang="zh-CN" dirty="0"/>
              <a:t>maven</a:t>
            </a:r>
            <a:r>
              <a:rPr lang="zh-CN" altLang="en-US" dirty="0"/>
              <a:t>的</a:t>
            </a:r>
            <a:r>
              <a:rPr lang="en-US" altLang="zh-CN" dirty="0"/>
              <a:t>hello world</a:t>
            </a:r>
            <a:r>
              <a:rPr lang="zh-CN" altLang="en-US" dirty="0"/>
              <a:t>项目为例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134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6760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这里以一个简单的</a:t>
            </a:r>
            <a:r>
              <a:rPr lang="en-US" altLang="zh-CN" dirty="0"/>
              <a:t>maven</a:t>
            </a:r>
            <a:r>
              <a:rPr lang="zh-CN" altLang="en-US" dirty="0"/>
              <a:t>的</a:t>
            </a:r>
            <a:r>
              <a:rPr lang="en-US" altLang="zh-CN" dirty="0"/>
              <a:t>hello world</a:t>
            </a:r>
            <a:r>
              <a:rPr lang="zh-CN" altLang="en-US" dirty="0"/>
              <a:t>项目为例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4198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这里以一个简单的</a:t>
            </a:r>
            <a:r>
              <a:rPr lang="en-US" altLang="zh-CN" dirty="0"/>
              <a:t>maven</a:t>
            </a:r>
            <a:r>
              <a:rPr lang="zh-CN" altLang="en-US" dirty="0"/>
              <a:t>的</a:t>
            </a:r>
            <a:r>
              <a:rPr lang="en-US" altLang="zh-CN" dirty="0"/>
              <a:t>hello world</a:t>
            </a:r>
            <a:r>
              <a:rPr lang="zh-CN" altLang="en-US" dirty="0"/>
              <a:t>项目为例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4688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这里以一个简单的</a:t>
            </a:r>
            <a:r>
              <a:rPr lang="en-US" altLang="zh-CN" dirty="0"/>
              <a:t>maven</a:t>
            </a:r>
            <a:r>
              <a:rPr lang="zh-CN" altLang="en-US" dirty="0"/>
              <a:t>的</a:t>
            </a:r>
            <a:r>
              <a:rPr lang="en-US" altLang="zh-CN" dirty="0"/>
              <a:t>hello world</a:t>
            </a:r>
            <a:r>
              <a:rPr lang="zh-CN" altLang="en-US" dirty="0"/>
              <a:t>项目为例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9404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这里以一个简单的</a:t>
            </a:r>
            <a:r>
              <a:rPr lang="en-US" altLang="zh-CN" dirty="0"/>
              <a:t>maven</a:t>
            </a:r>
            <a:r>
              <a:rPr lang="zh-CN" altLang="en-US" dirty="0"/>
              <a:t>的</a:t>
            </a:r>
            <a:r>
              <a:rPr lang="en-US" altLang="zh-CN" dirty="0"/>
              <a:t>hello world</a:t>
            </a:r>
            <a:r>
              <a:rPr lang="zh-CN" altLang="en-US" dirty="0"/>
              <a:t>项目为例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1218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1465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6709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529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537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892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081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343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436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这里以一个简单的</a:t>
            </a:r>
            <a:r>
              <a:rPr lang="en-US" altLang="zh-CN" dirty="0"/>
              <a:t>maven</a:t>
            </a:r>
            <a:r>
              <a:rPr lang="zh-CN" altLang="en-US" dirty="0"/>
              <a:t>的</a:t>
            </a:r>
            <a:r>
              <a:rPr lang="en-US" altLang="zh-CN" dirty="0"/>
              <a:t>hello world</a:t>
            </a:r>
            <a:r>
              <a:rPr lang="zh-CN" altLang="en-US" dirty="0"/>
              <a:t>项目为例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42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468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1302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4407512" y="2425700"/>
            <a:ext cx="3352188" cy="1917700"/>
          </a:xfrm>
          <a:custGeom>
            <a:avLst/>
            <a:gdLst>
              <a:gd name="connsiteX0" fmla="*/ 0 w 3352188"/>
              <a:gd name="connsiteY0" fmla="*/ 0 h 1917700"/>
              <a:gd name="connsiteX1" fmla="*/ 3352188 w 3352188"/>
              <a:gd name="connsiteY1" fmla="*/ 0 h 1917700"/>
              <a:gd name="connsiteX2" fmla="*/ 3352188 w 3352188"/>
              <a:gd name="connsiteY2" fmla="*/ 1917700 h 1917700"/>
              <a:gd name="connsiteX3" fmla="*/ 0 w 3352188"/>
              <a:gd name="connsiteY3" fmla="*/ 1917700 h 191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52188" h="1917700">
                <a:moveTo>
                  <a:pt x="0" y="0"/>
                </a:moveTo>
                <a:lnTo>
                  <a:pt x="3352188" y="0"/>
                </a:lnTo>
                <a:lnTo>
                  <a:pt x="3352188" y="1917700"/>
                </a:lnTo>
                <a:lnTo>
                  <a:pt x="0" y="1917700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073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2114768" y="2366759"/>
            <a:ext cx="2845204" cy="2845206"/>
          </a:xfrm>
          <a:custGeom>
            <a:avLst/>
            <a:gdLst>
              <a:gd name="connsiteX0" fmla="*/ 1422602 w 2845204"/>
              <a:gd name="connsiteY0" fmla="*/ 0 h 2845206"/>
              <a:gd name="connsiteX1" fmla="*/ 2845204 w 2845204"/>
              <a:gd name="connsiteY1" fmla="*/ 1422603 h 2845206"/>
              <a:gd name="connsiteX2" fmla="*/ 1422602 w 2845204"/>
              <a:gd name="connsiteY2" fmla="*/ 2845206 h 2845206"/>
              <a:gd name="connsiteX3" fmla="*/ 0 w 2845204"/>
              <a:gd name="connsiteY3" fmla="*/ 1422603 h 2845206"/>
              <a:gd name="connsiteX4" fmla="*/ 1422602 w 2845204"/>
              <a:gd name="connsiteY4" fmla="*/ 0 h 2845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5204" h="2845206">
                <a:moveTo>
                  <a:pt x="1422602" y="0"/>
                </a:moveTo>
                <a:cubicBezTo>
                  <a:pt x="2208283" y="0"/>
                  <a:pt x="2845204" y="636921"/>
                  <a:pt x="2845204" y="1422603"/>
                </a:cubicBezTo>
                <a:cubicBezTo>
                  <a:pt x="2845204" y="2208285"/>
                  <a:pt x="2208283" y="2845206"/>
                  <a:pt x="1422602" y="2845206"/>
                </a:cubicBezTo>
                <a:cubicBezTo>
                  <a:pt x="636921" y="2845206"/>
                  <a:pt x="0" y="2208285"/>
                  <a:pt x="0" y="1422603"/>
                </a:cubicBezTo>
                <a:cubicBezTo>
                  <a:pt x="0" y="636921"/>
                  <a:pt x="636921" y="0"/>
                  <a:pt x="142260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657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553026" y="1268413"/>
            <a:ext cx="3889830" cy="3889830"/>
          </a:xfrm>
          <a:custGeom>
            <a:avLst/>
            <a:gdLst>
              <a:gd name="connsiteX0" fmla="*/ 0 w 3889830"/>
              <a:gd name="connsiteY0" fmla="*/ 0 h 3889830"/>
              <a:gd name="connsiteX1" fmla="*/ 3889830 w 3889830"/>
              <a:gd name="connsiteY1" fmla="*/ 0 h 3889830"/>
              <a:gd name="connsiteX2" fmla="*/ 3889830 w 3889830"/>
              <a:gd name="connsiteY2" fmla="*/ 3889830 h 3889830"/>
              <a:gd name="connsiteX3" fmla="*/ 0 w 3889830"/>
              <a:gd name="connsiteY3" fmla="*/ 3889830 h 3889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89830" h="3889830">
                <a:moveTo>
                  <a:pt x="0" y="0"/>
                </a:moveTo>
                <a:lnTo>
                  <a:pt x="3889830" y="0"/>
                </a:lnTo>
                <a:lnTo>
                  <a:pt x="3889830" y="3889830"/>
                </a:lnTo>
                <a:lnTo>
                  <a:pt x="0" y="388983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74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7688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890032" y="2432707"/>
            <a:ext cx="1585406" cy="1568930"/>
          </a:xfrm>
          <a:custGeom>
            <a:avLst/>
            <a:gdLst>
              <a:gd name="connsiteX0" fmla="*/ 792703 w 1585406"/>
              <a:gd name="connsiteY0" fmla="*/ 0 h 1568930"/>
              <a:gd name="connsiteX1" fmla="*/ 1585406 w 1585406"/>
              <a:gd name="connsiteY1" fmla="*/ 784465 h 1568930"/>
              <a:gd name="connsiteX2" fmla="*/ 792703 w 1585406"/>
              <a:gd name="connsiteY2" fmla="*/ 1568930 h 1568930"/>
              <a:gd name="connsiteX3" fmla="*/ 0 w 1585406"/>
              <a:gd name="connsiteY3" fmla="*/ 784465 h 1568930"/>
              <a:gd name="connsiteX4" fmla="*/ 792703 w 1585406"/>
              <a:gd name="connsiteY4" fmla="*/ 0 h 1568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5406" h="1568930">
                <a:moveTo>
                  <a:pt x="792703" y="0"/>
                </a:moveTo>
                <a:cubicBezTo>
                  <a:pt x="1230501" y="0"/>
                  <a:pt x="1585406" y="351217"/>
                  <a:pt x="1585406" y="784465"/>
                </a:cubicBezTo>
                <a:cubicBezTo>
                  <a:pt x="1585406" y="1217713"/>
                  <a:pt x="1230501" y="1568930"/>
                  <a:pt x="792703" y="1568930"/>
                </a:cubicBezTo>
                <a:cubicBezTo>
                  <a:pt x="354905" y="1568930"/>
                  <a:pt x="0" y="1217713"/>
                  <a:pt x="0" y="784465"/>
                </a:cubicBezTo>
                <a:cubicBezTo>
                  <a:pt x="0" y="351217"/>
                  <a:pt x="354905" y="0"/>
                  <a:pt x="79270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5322565" y="2432707"/>
            <a:ext cx="1585406" cy="1568930"/>
          </a:xfrm>
          <a:custGeom>
            <a:avLst/>
            <a:gdLst>
              <a:gd name="connsiteX0" fmla="*/ 792703 w 1585406"/>
              <a:gd name="connsiteY0" fmla="*/ 0 h 1568930"/>
              <a:gd name="connsiteX1" fmla="*/ 1585406 w 1585406"/>
              <a:gd name="connsiteY1" fmla="*/ 784465 h 1568930"/>
              <a:gd name="connsiteX2" fmla="*/ 792703 w 1585406"/>
              <a:gd name="connsiteY2" fmla="*/ 1568930 h 1568930"/>
              <a:gd name="connsiteX3" fmla="*/ 0 w 1585406"/>
              <a:gd name="connsiteY3" fmla="*/ 784465 h 1568930"/>
              <a:gd name="connsiteX4" fmla="*/ 792703 w 1585406"/>
              <a:gd name="connsiteY4" fmla="*/ 0 h 1568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5406" h="1568930">
                <a:moveTo>
                  <a:pt x="792703" y="0"/>
                </a:moveTo>
                <a:cubicBezTo>
                  <a:pt x="1230501" y="0"/>
                  <a:pt x="1585406" y="351217"/>
                  <a:pt x="1585406" y="784465"/>
                </a:cubicBezTo>
                <a:cubicBezTo>
                  <a:pt x="1585406" y="1217713"/>
                  <a:pt x="1230501" y="1568930"/>
                  <a:pt x="792703" y="1568930"/>
                </a:cubicBezTo>
                <a:cubicBezTo>
                  <a:pt x="354905" y="1568930"/>
                  <a:pt x="0" y="1217713"/>
                  <a:pt x="0" y="784465"/>
                </a:cubicBezTo>
                <a:cubicBezTo>
                  <a:pt x="0" y="351217"/>
                  <a:pt x="354905" y="0"/>
                  <a:pt x="79270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743553" y="2432707"/>
            <a:ext cx="1585406" cy="1568930"/>
          </a:xfrm>
          <a:custGeom>
            <a:avLst/>
            <a:gdLst>
              <a:gd name="connsiteX0" fmla="*/ 792703 w 1585406"/>
              <a:gd name="connsiteY0" fmla="*/ 0 h 1568930"/>
              <a:gd name="connsiteX1" fmla="*/ 1585406 w 1585406"/>
              <a:gd name="connsiteY1" fmla="*/ 784465 h 1568930"/>
              <a:gd name="connsiteX2" fmla="*/ 792703 w 1585406"/>
              <a:gd name="connsiteY2" fmla="*/ 1568930 h 1568930"/>
              <a:gd name="connsiteX3" fmla="*/ 0 w 1585406"/>
              <a:gd name="connsiteY3" fmla="*/ 784465 h 1568930"/>
              <a:gd name="connsiteX4" fmla="*/ 792703 w 1585406"/>
              <a:gd name="connsiteY4" fmla="*/ 0 h 1568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5406" h="1568930">
                <a:moveTo>
                  <a:pt x="792703" y="0"/>
                </a:moveTo>
                <a:cubicBezTo>
                  <a:pt x="1230501" y="0"/>
                  <a:pt x="1585406" y="351217"/>
                  <a:pt x="1585406" y="784465"/>
                </a:cubicBezTo>
                <a:cubicBezTo>
                  <a:pt x="1585406" y="1217713"/>
                  <a:pt x="1230501" y="1568930"/>
                  <a:pt x="792703" y="1568930"/>
                </a:cubicBezTo>
                <a:cubicBezTo>
                  <a:pt x="354905" y="1568930"/>
                  <a:pt x="0" y="1217713"/>
                  <a:pt x="0" y="784465"/>
                </a:cubicBezTo>
                <a:cubicBezTo>
                  <a:pt x="0" y="351217"/>
                  <a:pt x="354905" y="0"/>
                  <a:pt x="79270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745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0" y="1810259"/>
            <a:ext cx="4550500" cy="3595494"/>
          </a:xfrm>
          <a:custGeom>
            <a:avLst/>
            <a:gdLst>
              <a:gd name="connsiteX0" fmla="*/ 0 w 4550500"/>
              <a:gd name="connsiteY0" fmla="*/ 0 h 3595494"/>
              <a:gd name="connsiteX1" fmla="*/ 4550500 w 4550500"/>
              <a:gd name="connsiteY1" fmla="*/ 0 h 3595494"/>
              <a:gd name="connsiteX2" fmla="*/ 4550500 w 4550500"/>
              <a:gd name="connsiteY2" fmla="*/ 3595494 h 3595494"/>
              <a:gd name="connsiteX3" fmla="*/ 0 w 4550500"/>
              <a:gd name="connsiteY3" fmla="*/ 3595494 h 359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0500" h="3595494">
                <a:moveTo>
                  <a:pt x="0" y="0"/>
                </a:moveTo>
                <a:lnTo>
                  <a:pt x="4550500" y="0"/>
                </a:lnTo>
                <a:lnTo>
                  <a:pt x="4550500" y="3595494"/>
                </a:lnTo>
                <a:lnTo>
                  <a:pt x="0" y="359549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4599089" y="1810261"/>
            <a:ext cx="1922847" cy="1774131"/>
          </a:xfrm>
          <a:custGeom>
            <a:avLst/>
            <a:gdLst>
              <a:gd name="connsiteX0" fmla="*/ 0 w 1922847"/>
              <a:gd name="connsiteY0" fmla="*/ 0 h 1774131"/>
              <a:gd name="connsiteX1" fmla="*/ 1922847 w 1922847"/>
              <a:gd name="connsiteY1" fmla="*/ 0 h 1774131"/>
              <a:gd name="connsiteX2" fmla="*/ 1922847 w 1922847"/>
              <a:gd name="connsiteY2" fmla="*/ 1774131 h 1774131"/>
              <a:gd name="connsiteX3" fmla="*/ 0 w 1922847"/>
              <a:gd name="connsiteY3" fmla="*/ 1774131 h 1774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2847" h="1774131">
                <a:moveTo>
                  <a:pt x="0" y="0"/>
                </a:moveTo>
                <a:lnTo>
                  <a:pt x="1922847" y="0"/>
                </a:lnTo>
                <a:lnTo>
                  <a:pt x="1922847" y="1774131"/>
                </a:lnTo>
                <a:lnTo>
                  <a:pt x="0" y="177413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6570521" y="3631624"/>
            <a:ext cx="1922847" cy="1774131"/>
          </a:xfrm>
          <a:custGeom>
            <a:avLst/>
            <a:gdLst>
              <a:gd name="connsiteX0" fmla="*/ 0 w 1922847"/>
              <a:gd name="connsiteY0" fmla="*/ 0 h 1774131"/>
              <a:gd name="connsiteX1" fmla="*/ 1922847 w 1922847"/>
              <a:gd name="connsiteY1" fmla="*/ 0 h 1774131"/>
              <a:gd name="connsiteX2" fmla="*/ 1922847 w 1922847"/>
              <a:gd name="connsiteY2" fmla="*/ 1774131 h 1774131"/>
              <a:gd name="connsiteX3" fmla="*/ 0 w 1922847"/>
              <a:gd name="connsiteY3" fmla="*/ 1774131 h 1774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2847" h="1774131">
                <a:moveTo>
                  <a:pt x="0" y="0"/>
                </a:moveTo>
                <a:lnTo>
                  <a:pt x="1922847" y="0"/>
                </a:lnTo>
                <a:lnTo>
                  <a:pt x="1922847" y="1774131"/>
                </a:lnTo>
                <a:lnTo>
                  <a:pt x="0" y="177413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3"/>
          </p:nvPr>
        </p:nvSpPr>
        <p:spPr>
          <a:xfrm>
            <a:off x="8541954" y="1810261"/>
            <a:ext cx="1922847" cy="1774131"/>
          </a:xfrm>
          <a:custGeom>
            <a:avLst/>
            <a:gdLst>
              <a:gd name="connsiteX0" fmla="*/ 0 w 1922847"/>
              <a:gd name="connsiteY0" fmla="*/ 0 h 1774131"/>
              <a:gd name="connsiteX1" fmla="*/ 1922847 w 1922847"/>
              <a:gd name="connsiteY1" fmla="*/ 0 h 1774131"/>
              <a:gd name="connsiteX2" fmla="*/ 1922847 w 1922847"/>
              <a:gd name="connsiteY2" fmla="*/ 1774131 h 1774131"/>
              <a:gd name="connsiteX3" fmla="*/ 0 w 1922847"/>
              <a:gd name="connsiteY3" fmla="*/ 1774131 h 1774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2847" h="1774131">
                <a:moveTo>
                  <a:pt x="0" y="0"/>
                </a:moveTo>
                <a:lnTo>
                  <a:pt x="1922847" y="0"/>
                </a:lnTo>
                <a:lnTo>
                  <a:pt x="1922847" y="1774131"/>
                </a:lnTo>
                <a:lnTo>
                  <a:pt x="0" y="177413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96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图片占位符 15"/>
          <p:cNvSpPr>
            <a:spLocks noGrp="1"/>
          </p:cNvSpPr>
          <p:nvPr>
            <p:ph type="pic" sz="quarter" idx="10"/>
          </p:nvPr>
        </p:nvSpPr>
        <p:spPr>
          <a:xfrm>
            <a:off x="1250758" y="2060848"/>
            <a:ext cx="1633640" cy="1633640"/>
          </a:xfrm>
          <a:custGeom>
            <a:avLst/>
            <a:gdLst>
              <a:gd name="connsiteX0" fmla="*/ 816820 w 1633640"/>
              <a:gd name="connsiteY0" fmla="*/ 0 h 1633640"/>
              <a:gd name="connsiteX1" fmla="*/ 1633640 w 1633640"/>
              <a:gd name="connsiteY1" fmla="*/ 816820 h 1633640"/>
              <a:gd name="connsiteX2" fmla="*/ 816820 w 1633640"/>
              <a:gd name="connsiteY2" fmla="*/ 1633640 h 1633640"/>
              <a:gd name="connsiteX3" fmla="*/ 0 w 1633640"/>
              <a:gd name="connsiteY3" fmla="*/ 816820 h 1633640"/>
              <a:gd name="connsiteX4" fmla="*/ 816820 w 1633640"/>
              <a:gd name="connsiteY4" fmla="*/ 0 h 163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3640" h="1633640">
                <a:moveTo>
                  <a:pt x="816820" y="0"/>
                </a:moveTo>
                <a:cubicBezTo>
                  <a:pt x="1267937" y="0"/>
                  <a:pt x="1633640" y="365703"/>
                  <a:pt x="1633640" y="816820"/>
                </a:cubicBezTo>
                <a:cubicBezTo>
                  <a:pt x="1633640" y="1267937"/>
                  <a:pt x="1267937" y="1633640"/>
                  <a:pt x="816820" y="1633640"/>
                </a:cubicBezTo>
                <a:cubicBezTo>
                  <a:pt x="365703" y="1633640"/>
                  <a:pt x="0" y="1267937"/>
                  <a:pt x="0" y="816820"/>
                </a:cubicBezTo>
                <a:cubicBezTo>
                  <a:pt x="0" y="365703"/>
                  <a:pt x="365703" y="0"/>
                  <a:pt x="81682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1"/>
          </p:nvPr>
        </p:nvSpPr>
        <p:spPr>
          <a:xfrm>
            <a:off x="3933456" y="2060848"/>
            <a:ext cx="1633640" cy="1633640"/>
          </a:xfrm>
          <a:custGeom>
            <a:avLst/>
            <a:gdLst>
              <a:gd name="connsiteX0" fmla="*/ 816820 w 1633640"/>
              <a:gd name="connsiteY0" fmla="*/ 0 h 1633640"/>
              <a:gd name="connsiteX1" fmla="*/ 1633640 w 1633640"/>
              <a:gd name="connsiteY1" fmla="*/ 816820 h 1633640"/>
              <a:gd name="connsiteX2" fmla="*/ 816820 w 1633640"/>
              <a:gd name="connsiteY2" fmla="*/ 1633640 h 1633640"/>
              <a:gd name="connsiteX3" fmla="*/ 0 w 1633640"/>
              <a:gd name="connsiteY3" fmla="*/ 816820 h 1633640"/>
              <a:gd name="connsiteX4" fmla="*/ 816820 w 1633640"/>
              <a:gd name="connsiteY4" fmla="*/ 0 h 163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3640" h="1633640">
                <a:moveTo>
                  <a:pt x="816820" y="0"/>
                </a:moveTo>
                <a:cubicBezTo>
                  <a:pt x="1267937" y="0"/>
                  <a:pt x="1633640" y="365703"/>
                  <a:pt x="1633640" y="816820"/>
                </a:cubicBezTo>
                <a:cubicBezTo>
                  <a:pt x="1633640" y="1267937"/>
                  <a:pt x="1267937" y="1633640"/>
                  <a:pt x="816820" y="1633640"/>
                </a:cubicBezTo>
                <a:cubicBezTo>
                  <a:pt x="365703" y="1633640"/>
                  <a:pt x="0" y="1267937"/>
                  <a:pt x="0" y="816820"/>
                </a:cubicBezTo>
                <a:cubicBezTo>
                  <a:pt x="0" y="365703"/>
                  <a:pt x="365703" y="0"/>
                  <a:pt x="81682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2"/>
          </p:nvPr>
        </p:nvSpPr>
        <p:spPr>
          <a:xfrm>
            <a:off x="6616154" y="2060848"/>
            <a:ext cx="1633640" cy="1633640"/>
          </a:xfrm>
          <a:custGeom>
            <a:avLst/>
            <a:gdLst>
              <a:gd name="connsiteX0" fmla="*/ 816820 w 1633640"/>
              <a:gd name="connsiteY0" fmla="*/ 0 h 1633640"/>
              <a:gd name="connsiteX1" fmla="*/ 1633640 w 1633640"/>
              <a:gd name="connsiteY1" fmla="*/ 816820 h 1633640"/>
              <a:gd name="connsiteX2" fmla="*/ 816820 w 1633640"/>
              <a:gd name="connsiteY2" fmla="*/ 1633640 h 1633640"/>
              <a:gd name="connsiteX3" fmla="*/ 0 w 1633640"/>
              <a:gd name="connsiteY3" fmla="*/ 816820 h 1633640"/>
              <a:gd name="connsiteX4" fmla="*/ 816820 w 1633640"/>
              <a:gd name="connsiteY4" fmla="*/ 0 h 163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3640" h="1633640">
                <a:moveTo>
                  <a:pt x="816820" y="0"/>
                </a:moveTo>
                <a:cubicBezTo>
                  <a:pt x="1267937" y="0"/>
                  <a:pt x="1633640" y="365703"/>
                  <a:pt x="1633640" y="816820"/>
                </a:cubicBezTo>
                <a:cubicBezTo>
                  <a:pt x="1633640" y="1267937"/>
                  <a:pt x="1267937" y="1633640"/>
                  <a:pt x="816820" y="1633640"/>
                </a:cubicBezTo>
                <a:cubicBezTo>
                  <a:pt x="365703" y="1633640"/>
                  <a:pt x="0" y="1267937"/>
                  <a:pt x="0" y="816820"/>
                </a:cubicBezTo>
                <a:cubicBezTo>
                  <a:pt x="0" y="365703"/>
                  <a:pt x="365703" y="0"/>
                  <a:pt x="81682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9" name="图片占位符 18"/>
          <p:cNvSpPr>
            <a:spLocks noGrp="1"/>
          </p:cNvSpPr>
          <p:nvPr>
            <p:ph type="pic" sz="quarter" idx="13"/>
          </p:nvPr>
        </p:nvSpPr>
        <p:spPr>
          <a:xfrm>
            <a:off x="9298852" y="2060848"/>
            <a:ext cx="1633640" cy="1633640"/>
          </a:xfrm>
          <a:custGeom>
            <a:avLst/>
            <a:gdLst>
              <a:gd name="connsiteX0" fmla="*/ 816820 w 1633640"/>
              <a:gd name="connsiteY0" fmla="*/ 0 h 1633640"/>
              <a:gd name="connsiteX1" fmla="*/ 1633640 w 1633640"/>
              <a:gd name="connsiteY1" fmla="*/ 816820 h 1633640"/>
              <a:gd name="connsiteX2" fmla="*/ 816820 w 1633640"/>
              <a:gd name="connsiteY2" fmla="*/ 1633640 h 1633640"/>
              <a:gd name="connsiteX3" fmla="*/ 0 w 1633640"/>
              <a:gd name="connsiteY3" fmla="*/ 816820 h 1633640"/>
              <a:gd name="connsiteX4" fmla="*/ 816820 w 1633640"/>
              <a:gd name="connsiteY4" fmla="*/ 0 h 163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3640" h="1633640">
                <a:moveTo>
                  <a:pt x="816820" y="0"/>
                </a:moveTo>
                <a:cubicBezTo>
                  <a:pt x="1267937" y="0"/>
                  <a:pt x="1633640" y="365703"/>
                  <a:pt x="1633640" y="816820"/>
                </a:cubicBezTo>
                <a:cubicBezTo>
                  <a:pt x="1633640" y="1267937"/>
                  <a:pt x="1267937" y="1633640"/>
                  <a:pt x="816820" y="1633640"/>
                </a:cubicBezTo>
                <a:cubicBezTo>
                  <a:pt x="365703" y="1633640"/>
                  <a:pt x="0" y="1267937"/>
                  <a:pt x="0" y="816820"/>
                </a:cubicBezTo>
                <a:cubicBezTo>
                  <a:pt x="0" y="365703"/>
                  <a:pt x="365703" y="0"/>
                  <a:pt x="81682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701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71864" cy="6858000"/>
          </a:xfrm>
          <a:custGeom>
            <a:avLst/>
            <a:gdLst>
              <a:gd name="connsiteX0" fmla="*/ 0 w 4871864"/>
              <a:gd name="connsiteY0" fmla="*/ 0 h 6858000"/>
              <a:gd name="connsiteX1" fmla="*/ 2472325 w 4871864"/>
              <a:gd name="connsiteY1" fmla="*/ 0 h 6858000"/>
              <a:gd name="connsiteX2" fmla="*/ 4871864 w 4871864"/>
              <a:gd name="connsiteY2" fmla="*/ 3429000 h 6858000"/>
              <a:gd name="connsiteX3" fmla="*/ 2472325 w 4871864"/>
              <a:gd name="connsiteY3" fmla="*/ 6858000 h 6858000"/>
              <a:gd name="connsiteX4" fmla="*/ 0 w 487186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1864" h="6858000">
                <a:moveTo>
                  <a:pt x="0" y="0"/>
                </a:moveTo>
                <a:lnTo>
                  <a:pt x="2472325" y="0"/>
                </a:lnTo>
                <a:lnTo>
                  <a:pt x="4871864" y="3429000"/>
                </a:lnTo>
                <a:lnTo>
                  <a:pt x="247232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74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0" y="2395992"/>
            <a:ext cx="3862162" cy="2786743"/>
          </a:xfrm>
          <a:custGeom>
            <a:avLst/>
            <a:gdLst>
              <a:gd name="connsiteX0" fmla="*/ 0 w 3862162"/>
              <a:gd name="connsiteY0" fmla="*/ 0 h 2786743"/>
              <a:gd name="connsiteX1" fmla="*/ 3862162 w 3862162"/>
              <a:gd name="connsiteY1" fmla="*/ 0 h 2786743"/>
              <a:gd name="connsiteX2" fmla="*/ 3862162 w 3862162"/>
              <a:gd name="connsiteY2" fmla="*/ 2786743 h 2786743"/>
              <a:gd name="connsiteX3" fmla="*/ 0 w 3862162"/>
              <a:gd name="connsiteY3" fmla="*/ 2786743 h 2786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162" h="2786743">
                <a:moveTo>
                  <a:pt x="0" y="0"/>
                </a:moveTo>
                <a:lnTo>
                  <a:pt x="3862162" y="0"/>
                </a:lnTo>
                <a:lnTo>
                  <a:pt x="3862162" y="2786743"/>
                </a:lnTo>
                <a:lnTo>
                  <a:pt x="0" y="27867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554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8714717" y="4280772"/>
            <a:ext cx="1655572" cy="1655572"/>
          </a:xfrm>
          <a:custGeom>
            <a:avLst/>
            <a:gdLst>
              <a:gd name="connsiteX0" fmla="*/ 827786 w 1655572"/>
              <a:gd name="connsiteY0" fmla="*/ 0 h 1655572"/>
              <a:gd name="connsiteX1" fmla="*/ 1655572 w 1655572"/>
              <a:gd name="connsiteY1" fmla="*/ 827786 h 1655572"/>
              <a:gd name="connsiteX2" fmla="*/ 827786 w 1655572"/>
              <a:gd name="connsiteY2" fmla="*/ 1655572 h 1655572"/>
              <a:gd name="connsiteX3" fmla="*/ 0 w 1655572"/>
              <a:gd name="connsiteY3" fmla="*/ 827786 h 1655572"/>
              <a:gd name="connsiteX4" fmla="*/ 827786 w 1655572"/>
              <a:gd name="connsiteY4" fmla="*/ 0 h 1655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5572" h="1655572">
                <a:moveTo>
                  <a:pt x="827786" y="0"/>
                </a:moveTo>
                <a:cubicBezTo>
                  <a:pt x="1284960" y="0"/>
                  <a:pt x="1655572" y="370612"/>
                  <a:pt x="1655572" y="827786"/>
                </a:cubicBezTo>
                <a:cubicBezTo>
                  <a:pt x="1655572" y="1284960"/>
                  <a:pt x="1284960" y="1655572"/>
                  <a:pt x="827786" y="1655572"/>
                </a:cubicBezTo>
                <a:cubicBezTo>
                  <a:pt x="370612" y="1655572"/>
                  <a:pt x="0" y="1284960"/>
                  <a:pt x="0" y="827786"/>
                </a:cubicBezTo>
                <a:cubicBezTo>
                  <a:pt x="0" y="370612"/>
                  <a:pt x="370612" y="0"/>
                  <a:pt x="82778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128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0" y="1532185"/>
            <a:ext cx="12192000" cy="2257178"/>
          </a:xfrm>
          <a:custGeom>
            <a:avLst/>
            <a:gdLst>
              <a:gd name="connsiteX0" fmla="*/ 0 w 12192000"/>
              <a:gd name="connsiteY0" fmla="*/ 0 h 2257178"/>
              <a:gd name="connsiteX1" fmla="*/ 12192000 w 12192000"/>
              <a:gd name="connsiteY1" fmla="*/ 0 h 2257178"/>
              <a:gd name="connsiteX2" fmla="*/ 12192000 w 12192000"/>
              <a:gd name="connsiteY2" fmla="*/ 2257178 h 2257178"/>
              <a:gd name="connsiteX3" fmla="*/ 0 w 12192000"/>
              <a:gd name="connsiteY3" fmla="*/ 2257178 h 2257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257178">
                <a:moveTo>
                  <a:pt x="0" y="0"/>
                </a:moveTo>
                <a:lnTo>
                  <a:pt x="12192000" y="0"/>
                </a:lnTo>
                <a:lnTo>
                  <a:pt x="12192000" y="2257178"/>
                </a:lnTo>
                <a:lnTo>
                  <a:pt x="0" y="225717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521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072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71" r:id="rId4"/>
    <p:sldLayoutId id="2147483670" r:id="rId5"/>
    <p:sldLayoutId id="2147483669" r:id="rId6"/>
    <p:sldLayoutId id="2147483668" r:id="rId7"/>
    <p:sldLayoutId id="2147483667" r:id="rId8"/>
    <p:sldLayoutId id="2147483666" r:id="rId9"/>
    <p:sldLayoutId id="2147483665" r:id="rId10"/>
    <p:sldLayoutId id="2147483664" r:id="rId11"/>
    <p:sldLayoutId id="214748366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773308" y="1181099"/>
            <a:ext cx="13425710" cy="4091928"/>
            <a:chOff x="1697108" y="1219199"/>
            <a:chExt cx="13425710" cy="4091928"/>
          </a:xfrm>
        </p:grpSpPr>
        <p:sp>
          <p:nvSpPr>
            <p:cNvPr id="10" name="矩形 9"/>
            <p:cNvSpPr/>
            <p:nvPr/>
          </p:nvSpPr>
          <p:spPr>
            <a:xfrm rot="1800000">
              <a:off x="1697108" y="4403586"/>
              <a:ext cx="13425710" cy="907541"/>
            </a:xfrm>
            <a:custGeom>
              <a:avLst/>
              <a:gdLst>
                <a:gd name="connsiteX0" fmla="*/ 0 w 13677900"/>
                <a:gd name="connsiteY0" fmla="*/ 0 h 897257"/>
                <a:gd name="connsiteX1" fmla="*/ 13677900 w 13677900"/>
                <a:gd name="connsiteY1" fmla="*/ 0 h 897257"/>
                <a:gd name="connsiteX2" fmla="*/ 13677900 w 13677900"/>
                <a:gd name="connsiteY2" fmla="*/ 897257 h 897257"/>
                <a:gd name="connsiteX3" fmla="*/ 0 w 13677900"/>
                <a:gd name="connsiteY3" fmla="*/ 897257 h 897257"/>
                <a:gd name="connsiteX4" fmla="*/ 0 w 13677900"/>
                <a:gd name="connsiteY4" fmla="*/ 0 h 897257"/>
                <a:gd name="connsiteX0" fmla="*/ 0 w 13677900"/>
                <a:gd name="connsiteY0" fmla="*/ 0 h 897257"/>
                <a:gd name="connsiteX1" fmla="*/ 13677900 w 13677900"/>
                <a:gd name="connsiteY1" fmla="*/ 0 h 897257"/>
                <a:gd name="connsiteX2" fmla="*/ 13677900 w 13677900"/>
                <a:gd name="connsiteY2" fmla="*/ 897257 h 897257"/>
                <a:gd name="connsiteX3" fmla="*/ 252190 w 13677900"/>
                <a:gd name="connsiteY3" fmla="*/ 892550 h 897257"/>
                <a:gd name="connsiteX4" fmla="*/ 0 w 13677900"/>
                <a:gd name="connsiteY4" fmla="*/ 897257 h 897257"/>
                <a:gd name="connsiteX5" fmla="*/ 0 w 13677900"/>
                <a:gd name="connsiteY5" fmla="*/ 0 h 897257"/>
                <a:gd name="connsiteX0" fmla="*/ 0 w 13677900"/>
                <a:gd name="connsiteY0" fmla="*/ 10284 h 907541"/>
                <a:gd name="connsiteX1" fmla="*/ 451603 w 13677900"/>
                <a:gd name="connsiteY1" fmla="*/ 0 h 907541"/>
                <a:gd name="connsiteX2" fmla="*/ 13677900 w 13677900"/>
                <a:gd name="connsiteY2" fmla="*/ 10284 h 907541"/>
                <a:gd name="connsiteX3" fmla="*/ 13677900 w 13677900"/>
                <a:gd name="connsiteY3" fmla="*/ 907541 h 907541"/>
                <a:gd name="connsiteX4" fmla="*/ 252190 w 13677900"/>
                <a:gd name="connsiteY4" fmla="*/ 902834 h 907541"/>
                <a:gd name="connsiteX5" fmla="*/ 0 w 13677900"/>
                <a:gd name="connsiteY5" fmla="*/ 907541 h 907541"/>
                <a:gd name="connsiteX6" fmla="*/ 0 w 13677900"/>
                <a:gd name="connsiteY6" fmla="*/ 10284 h 907541"/>
                <a:gd name="connsiteX0" fmla="*/ 0 w 13677900"/>
                <a:gd name="connsiteY0" fmla="*/ 907541 h 907541"/>
                <a:gd name="connsiteX1" fmla="*/ 451603 w 13677900"/>
                <a:gd name="connsiteY1" fmla="*/ 0 h 907541"/>
                <a:gd name="connsiteX2" fmla="*/ 13677900 w 13677900"/>
                <a:gd name="connsiteY2" fmla="*/ 10284 h 907541"/>
                <a:gd name="connsiteX3" fmla="*/ 13677900 w 13677900"/>
                <a:gd name="connsiteY3" fmla="*/ 907541 h 907541"/>
                <a:gd name="connsiteX4" fmla="*/ 252190 w 13677900"/>
                <a:gd name="connsiteY4" fmla="*/ 902834 h 907541"/>
                <a:gd name="connsiteX5" fmla="*/ 0 w 13677900"/>
                <a:gd name="connsiteY5" fmla="*/ 907541 h 907541"/>
                <a:gd name="connsiteX0" fmla="*/ 0 w 13425710"/>
                <a:gd name="connsiteY0" fmla="*/ 902834 h 907541"/>
                <a:gd name="connsiteX1" fmla="*/ 199413 w 13425710"/>
                <a:gd name="connsiteY1" fmla="*/ 0 h 907541"/>
                <a:gd name="connsiteX2" fmla="*/ 13425710 w 13425710"/>
                <a:gd name="connsiteY2" fmla="*/ 10284 h 907541"/>
                <a:gd name="connsiteX3" fmla="*/ 13425710 w 13425710"/>
                <a:gd name="connsiteY3" fmla="*/ 907541 h 907541"/>
                <a:gd name="connsiteX4" fmla="*/ 0 w 13425710"/>
                <a:gd name="connsiteY4" fmla="*/ 902834 h 907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25710" h="907541">
                  <a:moveTo>
                    <a:pt x="0" y="902834"/>
                  </a:moveTo>
                  <a:lnTo>
                    <a:pt x="199413" y="0"/>
                  </a:lnTo>
                  <a:lnTo>
                    <a:pt x="13425710" y="10284"/>
                  </a:lnTo>
                  <a:lnTo>
                    <a:pt x="13425710" y="907541"/>
                  </a:lnTo>
                  <a:lnTo>
                    <a:pt x="0" y="90283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40000"/>
                  </a:schemeClr>
                </a:gs>
                <a:gs pos="84600">
                  <a:schemeClr val="bg1">
                    <a:lumMod val="9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371272" y="1219199"/>
              <a:ext cx="667658" cy="66765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4158344" y="1407884"/>
            <a:ext cx="1625600" cy="16256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763483" y="2002969"/>
            <a:ext cx="13353088" cy="6893833"/>
            <a:chOff x="1763483" y="2002969"/>
            <a:chExt cx="13353088" cy="6893833"/>
          </a:xfrm>
        </p:grpSpPr>
        <p:sp>
          <p:nvSpPr>
            <p:cNvPr id="8" name="矩形 7"/>
            <p:cNvSpPr/>
            <p:nvPr/>
          </p:nvSpPr>
          <p:spPr>
            <a:xfrm rot="1800000">
              <a:off x="1977604" y="4383926"/>
              <a:ext cx="13138967" cy="4512876"/>
            </a:xfrm>
            <a:custGeom>
              <a:avLst/>
              <a:gdLst>
                <a:gd name="connsiteX0" fmla="*/ 0 w 13677900"/>
                <a:gd name="connsiteY0" fmla="*/ 0 h 4499376"/>
                <a:gd name="connsiteX1" fmla="*/ 13677900 w 13677900"/>
                <a:gd name="connsiteY1" fmla="*/ 0 h 4499376"/>
                <a:gd name="connsiteX2" fmla="*/ 13677900 w 13677900"/>
                <a:gd name="connsiteY2" fmla="*/ 4499376 h 4499376"/>
                <a:gd name="connsiteX3" fmla="*/ 0 w 13677900"/>
                <a:gd name="connsiteY3" fmla="*/ 4499376 h 4499376"/>
                <a:gd name="connsiteX4" fmla="*/ 0 w 13677900"/>
                <a:gd name="connsiteY4" fmla="*/ 0 h 4499376"/>
                <a:gd name="connsiteX0" fmla="*/ 0 w 13677900"/>
                <a:gd name="connsiteY0" fmla="*/ 13500 h 4512876"/>
                <a:gd name="connsiteX1" fmla="*/ 1732323 w 13677900"/>
                <a:gd name="connsiteY1" fmla="*/ 0 h 4512876"/>
                <a:gd name="connsiteX2" fmla="*/ 13677900 w 13677900"/>
                <a:gd name="connsiteY2" fmla="*/ 13500 h 4512876"/>
                <a:gd name="connsiteX3" fmla="*/ 13677900 w 13677900"/>
                <a:gd name="connsiteY3" fmla="*/ 4512876 h 4512876"/>
                <a:gd name="connsiteX4" fmla="*/ 0 w 13677900"/>
                <a:gd name="connsiteY4" fmla="*/ 4512876 h 4512876"/>
                <a:gd name="connsiteX5" fmla="*/ 0 w 13677900"/>
                <a:gd name="connsiteY5" fmla="*/ 13500 h 4512876"/>
                <a:gd name="connsiteX0" fmla="*/ 0 w 13677900"/>
                <a:gd name="connsiteY0" fmla="*/ 13500 h 4512876"/>
                <a:gd name="connsiteX1" fmla="*/ 1732323 w 13677900"/>
                <a:gd name="connsiteY1" fmla="*/ 0 h 4512876"/>
                <a:gd name="connsiteX2" fmla="*/ 13677900 w 13677900"/>
                <a:gd name="connsiteY2" fmla="*/ 13500 h 4512876"/>
                <a:gd name="connsiteX3" fmla="*/ 13677900 w 13677900"/>
                <a:gd name="connsiteY3" fmla="*/ 4512876 h 4512876"/>
                <a:gd name="connsiteX4" fmla="*/ 538933 w 13677900"/>
                <a:gd name="connsiteY4" fmla="*/ 4493446 h 4512876"/>
                <a:gd name="connsiteX5" fmla="*/ 0 w 13677900"/>
                <a:gd name="connsiteY5" fmla="*/ 4512876 h 4512876"/>
                <a:gd name="connsiteX6" fmla="*/ 0 w 13677900"/>
                <a:gd name="connsiteY6" fmla="*/ 13500 h 4512876"/>
                <a:gd name="connsiteX0" fmla="*/ 0 w 13677900"/>
                <a:gd name="connsiteY0" fmla="*/ 13500 h 4512876"/>
                <a:gd name="connsiteX1" fmla="*/ 1732323 w 13677900"/>
                <a:gd name="connsiteY1" fmla="*/ 0 h 4512876"/>
                <a:gd name="connsiteX2" fmla="*/ 13677900 w 13677900"/>
                <a:gd name="connsiteY2" fmla="*/ 13500 h 4512876"/>
                <a:gd name="connsiteX3" fmla="*/ 13677900 w 13677900"/>
                <a:gd name="connsiteY3" fmla="*/ 4512876 h 4512876"/>
                <a:gd name="connsiteX4" fmla="*/ 538933 w 13677900"/>
                <a:gd name="connsiteY4" fmla="*/ 4493446 h 4512876"/>
                <a:gd name="connsiteX5" fmla="*/ 0 w 13677900"/>
                <a:gd name="connsiteY5" fmla="*/ 13500 h 4512876"/>
                <a:gd name="connsiteX0" fmla="*/ 0 w 13138967"/>
                <a:gd name="connsiteY0" fmla="*/ 4493446 h 4512876"/>
                <a:gd name="connsiteX1" fmla="*/ 1193390 w 13138967"/>
                <a:gd name="connsiteY1" fmla="*/ 0 h 4512876"/>
                <a:gd name="connsiteX2" fmla="*/ 13138967 w 13138967"/>
                <a:gd name="connsiteY2" fmla="*/ 13500 h 4512876"/>
                <a:gd name="connsiteX3" fmla="*/ 13138967 w 13138967"/>
                <a:gd name="connsiteY3" fmla="*/ 4512876 h 4512876"/>
                <a:gd name="connsiteX4" fmla="*/ 0 w 13138967"/>
                <a:gd name="connsiteY4" fmla="*/ 4493446 h 451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38967" h="4512876">
                  <a:moveTo>
                    <a:pt x="0" y="4493446"/>
                  </a:moveTo>
                  <a:lnTo>
                    <a:pt x="1193390" y="0"/>
                  </a:lnTo>
                  <a:lnTo>
                    <a:pt x="13138967" y="13500"/>
                  </a:lnTo>
                  <a:lnTo>
                    <a:pt x="13138967" y="4512876"/>
                  </a:lnTo>
                  <a:lnTo>
                    <a:pt x="0" y="449344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60000"/>
                  </a:schemeClr>
                </a:gs>
                <a:gs pos="84600">
                  <a:schemeClr val="bg1">
                    <a:lumMod val="9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1763483" y="2002969"/>
              <a:ext cx="3294745" cy="329474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175208" y="3353288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solidFill>
                  <a:prstClr val="black"/>
                </a:solidFill>
                <a:latin typeface="Arial"/>
                <a:ea typeface="微软雅黑"/>
              </a:rPr>
              <a:t>构建持续集成环境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156158" y="2240677"/>
            <a:ext cx="3621504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200" b="1" dirty="0">
                <a:solidFill>
                  <a:prstClr val="black"/>
                </a:solidFill>
                <a:latin typeface="Arial"/>
                <a:ea typeface="微软雅黑"/>
              </a:rPr>
              <a:t>Jenkins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273800" y="4731203"/>
            <a:ext cx="914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181743" y="4078489"/>
            <a:ext cx="5663730" cy="28687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Jenkins – Continuous Integration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850274" y="4702628"/>
            <a:ext cx="12474999" cy="4416484"/>
            <a:chOff x="850274" y="4702628"/>
            <a:chExt cx="12474999" cy="4416484"/>
          </a:xfrm>
        </p:grpSpPr>
        <p:sp>
          <p:nvSpPr>
            <p:cNvPr id="11" name="矩形 10"/>
            <p:cNvSpPr/>
            <p:nvPr/>
          </p:nvSpPr>
          <p:spPr>
            <a:xfrm rot="1800000">
              <a:off x="850274" y="7513404"/>
              <a:ext cx="12474999" cy="1605708"/>
            </a:xfrm>
            <a:custGeom>
              <a:avLst/>
              <a:gdLst>
                <a:gd name="connsiteX0" fmla="*/ 0 w 13677900"/>
                <a:gd name="connsiteY0" fmla="*/ 0 h 1587113"/>
                <a:gd name="connsiteX1" fmla="*/ 13677900 w 13677900"/>
                <a:gd name="connsiteY1" fmla="*/ 0 h 1587113"/>
                <a:gd name="connsiteX2" fmla="*/ 13677900 w 13677900"/>
                <a:gd name="connsiteY2" fmla="*/ 1587113 h 1587113"/>
                <a:gd name="connsiteX3" fmla="*/ 0 w 13677900"/>
                <a:gd name="connsiteY3" fmla="*/ 1587113 h 1587113"/>
                <a:gd name="connsiteX4" fmla="*/ 0 w 13677900"/>
                <a:gd name="connsiteY4" fmla="*/ 0 h 1587113"/>
                <a:gd name="connsiteX0" fmla="*/ 0 w 13677900"/>
                <a:gd name="connsiteY0" fmla="*/ 0 h 1587113"/>
                <a:gd name="connsiteX1" fmla="*/ 1620651 w 13677900"/>
                <a:gd name="connsiteY1" fmla="*/ 6988 h 1587113"/>
                <a:gd name="connsiteX2" fmla="*/ 13677900 w 13677900"/>
                <a:gd name="connsiteY2" fmla="*/ 0 h 1587113"/>
                <a:gd name="connsiteX3" fmla="*/ 13677900 w 13677900"/>
                <a:gd name="connsiteY3" fmla="*/ 1587113 h 1587113"/>
                <a:gd name="connsiteX4" fmla="*/ 0 w 13677900"/>
                <a:gd name="connsiteY4" fmla="*/ 1587113 h 1587113"/>
                <a:gd name="connsiteX5" fmla="*/ 0 w 13677900"/>
                <a:gd name="connsiteY5" fmla="*/ 0 h 1587113"/>
                <a:gd name="connsiteX0" fmla="*/ 0 w 13677900"/>
                <a:gd name="connsiteY0" fmla="*/ 0 h 1605708"/>
                <a:gd name="connsiteX1" fmla="*/ 1620651 w 13677900"/>
                <a:gd name="connsiteY1" fmla="*/ 6988 h 1605708"/>
                <a:gd name="connsiteX2" fmla="*/ 13677900 w 13677900"/>
                <a:gd name="connsiteY2" fmla="*/ 0 h 1605708"/>
                <a:gd name="connsiteX3" fmla="*/ 13677900 w 13677900"/>
                <a:gd name="connsiteY3" fmla="*/ 1587113 h 1605708"/>
                <a:gd name="connsiteX4" fmla="*/ 1202901 w 13677900"/>
                <a:gd name="connsiteY4" fmla="*/ 1605708 h 1605708"/>
                <a:gd name="connsiteX5" fmla="*/ 0 w 13677900"/>
                <a:gd name="connsiteY5" fmla="*/ 1587113 h 1605708"/>
                <a:gd name="connsiteX6" fmla="*/ 0 w 13677900"/>
                <a:gd name="connsiteY6" fmla="*/ 0 h 1605708"/>
                <a:gd name="connsiteX0" fmla="*/ 0 w 13677900"/>
                <a:gd name="connsiteY0" fmla="*/ 0 h 1605708"/>
                <a:gd name="connsiteX1" fmla="*/ 1620651 w 13677900"/>
                <a:gd name="connsiteY1" fmla="*/ 6988 h 1605708"/>
                <a:gd name="connsiteX2" fmla="*/ 13677900 w 13677900"/>
                <a:gd name="connsiteY2" fmla="*/ 0 h 1605708"/>
                <a:gd name="connsiteX3" fmla="*/ 13677900 w 13677900"/>
                <a:gd name="connsiteY3" fmla="*/ 1587113 h 1605708"/>
                <a:gd name="connsiteX4" fmla="*/ 1202901 w 13677900"/>
                <a:gd name="connsiteY4" fmla="*/ 1605708 h 1605708"/>
                <a:gd name="connsiteX5" fmla="*/ 0 w 13677900"/>
                <a:gd name="connsiteY5" fmla="*/ 0 h 1605708"/>
                <a:gd name="connsiteX0" fmla="*/ 0 w 12474999"/>
                <a:gd name="connsiteY0" fmla="*/ 1605708 h 1605708"/>
                <a:gd name="connsiteX1" fmla="*/ 417750 w 12474999"/>
                <a:gd name="connsiteY1" fmla="*/ 6988 h 1605708"/>
                <a:gd name="connsiteX2" fmla="*/ 12474999 w 12474999"/>
                <a:gd name="connsiteY2" fmla="*/ 0 h 1605708"/>
                <a:gd name="connsiteX3" fmla="*/ 12474999 w 12474999"/>
                <a:gd name="connsiteY3" fmla="*/ 1587113 h 1605708"/>
                <a:gd name="connsiteX4" fmla="*/ 0 w 12474999"/>
                <a:gd name="connsiteY4" fmla="*/ 1605708 h 1605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74999" h="1605708">
                  <a:moveTo>
                    <a:pt x="0" y="1605708"/>
                  </a:moveTo>
                  <a:lnTo>
                    <a:pt x="417750" y="6988"/>
                  </a:lnTo>
                  <a:lnTo>
                    <a:pt x="12474999" y="0"/>
                  </a:lnTo>
                  <a:lnTo>
                    <a:pt x="12474999" y="1587113"/>
                  </a:lnTo>
                  <a:lnTo>
                    <a:pt x="0" y="160570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40000"/>
                  </a:schemeClr>
                </a:gs>
                <a:gs pos="84600">
                  <a:schemeClr val="bg1">
                    <a:lumMod val="9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269995" y="4702628"/>
              <a:ext cx="1190171" cy="119017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604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  <p:bldP spid="13" grpId="0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874713" y="304800"/>
            <a:ext cx="1182909" cy="850419"/>
            <a:chOff x="874713" y="304800"/>
            <a:chExt cx="1182909" cy="850419"/>
          </a:xfrm>
        </p:grpSpPr>
        <p:sp>
          <p:nvSpPr>
            <p:cNvPr id="17" name="矩形 16"/>
            <p:cNvSpPr/>
            <p:nvPr/>
          </p:nvSpPr>
          <p:spPr>
            <a:xfrm rot="1800000">
              <a:off x="1221209" y="681766"/>
              <a:ext cx="836413" cy="473453"/>
            </a:xfrm>
            <a:custGeom>
              <a:avLst/>
              <a:gdLst>
                <a:gd name="connsiteX0" fmla="*/ 0 w 1504748"/>
                <a:gd name="connsiteY0" fmla="*/ 0 h 465789"/>
                <a:gd name="connsiteX1" fmla="*/ 1504748 w 1504748"/>
                <a:gd name="connsiteY1" fmla="*/ 0 h 465789"/>
                <a:gd name="connsiteX2" fmla="*/ 1504748 w 1504748"/>
                <a:gd name="connsiteY2" fmla="*/ 465789 h 465789"/>
                <a:gd name="connsiteX3" fmla="*/ 0 w 1504748"/>
                <a:gd name="connsiteY3" fmla="*/ 465789 h 465789"/>
                <a:gd name="connsiteX4" fmla="*/ 0 w 1504748"/>
                <a:gd name="connsiteY4" fmla="*/ 0 h 465789"/>
                <a:gd name="connsiteX0" fmla="*/ 0 w 1504748"/>
                <a:gd name="connsiteY0" fmla="*/ 5104 h 470893"/>
                <a:gd name="connsiteX1" fmla="*/ 342087 w 1504748"/>
                <a:gd name="connsiteY1" fmla="*/ 0 h 470893"/>
                <a:gd name="connsiteX2" fmla="*/ 1504748 w 1504748"/>
                <a:gd name="connsiteY2" fmla="*/ 5104 h 470893"/>
                <a:gd name="connsiteX3" fmla="*/ 1504748 w 1504748"/>
                <a:gd name="connsiteY3" fmla="*/ 470893 h 470893"/>
                <a:gd name="connsiteX4" fmla="*/ 0 w 1504748"/>
                <a:gd name="connsiteY4" fmla="*/ 470893 h 470893"/>
                <a:gd name="connsiteX5" fmla="*/ 0 w 1504748"/>
                <a:gd name="connsiteY5" fmla="*/ 5104 h 470893"/>
                <a:gd name="connsiteX0" fmla="*/ 0 w 1504748"/>
                <a:gd name="connsiteY0" fmla="*/ 5104 h 473453"/>
                <a:gd name="connsiteX1" fmla="*/ 342087 w 1504748"/>
                <a:gd name="connsiteY1" fmla="*/ 0 h 473453"/>
                <a:gd name="connsiteX2" fmla="*/ 1504748 w 1504748"/>
                <a:gd name="connsiteY2" fmla="*/ 5104 h 473453"/>
                <a:gd name="connsiteX3" fmla="*/ 1504748 w 1504748"/>
                <a:gd name="connsiteY3" fmla="*/ 470893 h 473453"/>
                <a:gd name="connsiteX4" fmla="*/ 322141 w 1504748"/>
                <a:gd name="connsiteY4" fmla="*/ 473453 h 473453"/>
                <a:gd name="connsiteX5" fmla="*/ 0 w 1504748"/>
                <a:gd name="connsiteY5" fmla="*/ 470893 h 473453"/>
                <a:gd name="connsiteX6" fmla="*/ 0 w 1504748"/>
                <a:gd name="connsiteY6" fmla="*/ 5104 h 473453"/>
                <a:gd name="connsiteX0" fmla="*/ 0 w 1504748"/>
                <a:gd name="connsiteY0" fmla="*/ 5104 h 473453"/>
                <a:gd name="connsiteX1" fmla="*/ 342087 w 1504748"/>
                <a:gd name="connsiteY1" fmla="*/ 0 h 473453"/>
                <a:gd name="connsiteX2" fmla="*/ 1504748 w 1504748"/>
                <a:gd name="connsiteY2" fmla="*/ 5104 h 473453"/>
                <a:gd name="connsiteX3" fmla="*/ 1504748 w 1504748"/>
                <a:gd name="connsiteY3" fmla="*/ 470893 h 473453"/>
                <a:gd name="connsiteX4" fmla="*/ 322141 w 1504748"/>
                <a:gd name="connsiteY4" fmla="*/ 473453 h 473453"/>
                <a:gd name="connsiteX5" fmla="*/ 0 w 1504748"/>
                <a:gd name="connsiteY5" fmla="*/ 5104 h 473453"/>
                <a:gd name="connsiteX0" fmla="*/ 0 w 1182607"/>
                <a:gd name="connsiteY0" fmla="*/ 473453 h 473453"/>
                <a:gd name="connsiteX1" fmla="*/ 19946 w 1182607"/>
                <a:gd name="connsiteY1" fmla="*/ 0 h 473453"/>
                <a:gd name="connsiteX2" fmla="*/ 1182607 w 1182607"/>
                <a:gd name="connsiteY2" fmla="*/ 5104 h 473453"/>
                <a:gd name="connsiteX3" fmla="*/ 1182607 w 1182607"/>
                <a:gd name="connsiteY3" fmla="*/ 470893 h 473453"/>
                <a:gd name="connsiteX4" fmla="*/ 0 w 1182607"/>
                <a:gd name="connsiteY4" fmla="*/ 473453 h 473453"/>
                <a:gd name="connsiteX0" fmla="*/ 0 w 1182607"/>
                <a:gd name="connsiteY0" fmla="*/ 473453 h 473453"/>
                <a:gd name="connsiteX1" fmla="*/ 187993 w 1182607"/>
                <a:gd name="connsiteY1" fmla="*/ 240265 h 473453"/>
                <a:gd name="connsiteX2" fmla="*/ 19946 w 1182607"/>
                <a:gd name="connsiteY2" fmla="*/ 0 h 473453"/>
                <a:gd name="connsiteX3" fmla="*/ 1182607 w 1182607"/>
                <a:gd name="connsiteY3" fmla="*/ 5104 h 473453"/>
                <a:gd name="connsiteX4" fmla="*/ 1182607 w 1182607"/>
                <a:gd name="connsiteY4" fmla="*/ 470893 h 473453"/>
                <a:gd name="connsiteX5" fmla="*/ 0 w 1182607"/>
                <a:gd name="connsiteY5" fmla="*/ 473453 h 473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2607" h="473453">
                  <a:moveTo>
                    <a:pt x="0" y="473453"/>
                  </a:moveTo>
                  <a:cubicBezTo>
                    <a:pt x="3995" y="397823"/>
                    <a:pt x="183998" y="315895"/>
                    <a:pt x="187993" y="240265"/>
                  </a:cubicBezTo>
                  <a:lnTo>
                    <a:pt x="19946" y="0"/>
                  </a:lnTo>
                  <a:lnTo>
                    <a:pt x="1182607" y="5104"/>
                  </a:lnTo>
                  <a:lnTo>
                    <a:pt x="1182607" y="470893"/>
                  </a:lnTo>
                  <a:lnTo>
                    <a:pt x="0" y="47345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50000"/>
                  </a:schemeClr>
                </a:gs>
                <a:gs pos="846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874713" y="304800"/>
              <a:ext cx="834118" cy="834118"/>
            </a:xfrm>
            <a:custGeom>
              <a:avLst/>
              <a:gdLst>
                <a:gd name="connsiteX0" fmla="*/ 0 w 834118"/>
                <a:gd name="connsiteY0" fmla="*/ 563336 h 834118"/>
                <a:gd name="connsiteX1" fmla="*/ 23764 w 834118"/>
                <a:gd name="connsiteY1" fmla="*/ 563336 h 834118"/>
                <a:gd name="connsiteX2" fmla="*/ 23764 w 834118"/>
                <a:gd name="connsiteY2" fmla="*/ 810354 h 834118"/>
                <a:gd name="connsiteX3" fmla="*/ 810354 w 834118"/>
                <a:gd name="connsiteY3" fmla="*/ 810354 h 834118"/>
                <a:gd name="connsiteX4" fmla="*/ 810354 w 834118"/>
                <a:gd name="connsiteY4" fmla="*/ 563336 h 834118"/>
                <a:gd name="connsiteX5" fmla="*/ 834118 w 834118"/>
                <a:gd name="connsiteY5" fmla="*/ 563336 h 834118"/>
                <a:gd name="connsiteX6" fmla="*/ 834118 w 834118"/>
                <a:gd name="connsiteY6" fmla="*/ 834118 h 834118"/>
                <a:gd name="connsiteX7" fmla="*/ 0 w 834118"/>
                <a:gd name="connsiteY7" fmla="*/ 834118 h 834118"/>
                <a:gd name="connsiteX8" fmla="*/ 0 w 834118"/>
                <a:gd name="connsiteY8" fmla="*/ 0 h 834118"/>
                <a:gd name="connsiteX9" fmla="*/ 834118 w 834118"/>
                <a:gd name="connsiteY9" fmla="*/ 0 h 834118"/>
                <a:gd name="connsiteX10" fmla="*/ 834118 w 834118"/>
                <a:gd name="connsiteY10" fmla="*/ 270782 h 834118"/>
                <a:gd name="connsiteX11" fmla="*/ 810354 w 834118"/>
                <a:gd name="connsiteY11" fmla="*/ 270782 h 834118"/>
                <a:gd name="connsiteX12" fmla="*/ 810354 w 834118"/>
                <a:gd name="connsiteY12" fmla="*/ 23764 h 834118"/>
                <a:gd name="connsiteX13" fmla="*/ 23764 w 834118"/>
                <a:gd name="connsiteY13" fmla="*/ 23764 h 834118"/>
                <a:gd name="connsiteX14" fmla="*/ 23764 w 834118"/>
                <a:gd name="connsiteY14" fmla="*/ 270782 h 834118"/>
                <a:gd name="connsiteX15" fmla="*/ 0 w 834118"/>
                <a:gd name="connsiteY15" fmla="*/ 270782 h 834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34118" h="834118">
                  <a:moveTo>
                    <a:pt x="0" y="563336"/>
                  </a:moveTo>
                  <a:lnTo>
                    <a:pt x="23764" y="563336"/>
                  </a:lnTo>
                  <a:lnTo>
                    <a:pt x="23764" y="810354"/>
                  </a:lnTo>
                  <a:lnTo>
                    <a:pt x="810354" y="810354"/>
                  </a:lnTo>
                  <a:lnTo>
                    <a:pt x="810354" y="563336"/>
                  </a:lnTo>
                  <a:lnTo>
                    <a:pt x="834118" y="563336"/>
                  </a:lnTo>
                  <a:lnTo>
                    <a:pt x="834118" y="834118"/>
                  </a:lnTo>
                  <a:lnTo>
                    <a:pt x="0" y="834118"/>
                  </a:lnTo>
                  <a:close/>
                  <a:moveTo>
                    <a:pt x="0" y="0"/>
                  </a:moveTo>
                  <a:lnTo>
                    <a:pt x="834118" y="0"/>
                  </a:lnTo>
                  <a:lnTo>
                    <a:pt x="834118" y="270782"/>
                  </a:lnTo>
                  <a:lnTo>
                    <a:pt x="810354" y="270782"/>
                  </a:lnTo>
                  <a:lnTo>
                    <a:pt x="810354" y="23764"/>
                  </a:lnTo>
                  <a:lnTo>
                    <a:pt x="23764" y="23764"/>
                  </a:lnTo>
                  <a:lnTo>
                    <a:pt x="23764" y="270782"/>
                  </a:lnTo>
                  <a:lnTo>
                    <a:pt x="0" y="2707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椭圆 13"/>
            <p:cNvSpPr/>
            <p:nvPr/>
          </p:nvSpPr>
          <p:spPr>
            <a:xfrm>
              <a:off x="1055688" y="485775"/>
              <a:ext cx="472168" cy="472168"/>
            </a:xfrm>
            <a:custGeom>
              <a:avLst/>
              <a:gdLst>
                <a:gd name="connsiteX0" fmla="*/ 119063 w 330200"/>
                <a:gd name="connsiteY0" fmla="*/ 93662 h 330200"/>
                <a:gd name="connsiteX1" fmla="*/ 119063 w 330200"/>
                <a:gd name="connsiteY1" fmla="*/ 230187 h 330200"/>
                <a:gd name="connsiteX2" fmla="*/ 244476 w 330200"/>
                <a:gd name="connsiteY2" fmla="*/ 161925 h 330200"/>
                <a:gd name="connsiteX3" fmla="*/ 165100 w 330200"/>
                <a:gd name="connsiteY3" fmla="*/ 0 h 330200"/>
                <a:gd name="connsiteX4" fmla="*/ 330200 w 330200"/>
                <a:gd name="connsiteY4" fmla="*/ 165100 h 330200"/>
                <a:gd name="connsiteX5" fmla="*/ 165100 w 330200"/>
                <a:gd name="connsiteY5" fmla="*/ 330200 h 330200"/>
                <a:gd name="connsiteX6" fmla="*/ 0 w 330200"/>
                <a:gd name="connsiteY6" fmla="*/ 165100 h 330200"/>
                <a:gd name="connsiteX7" fmla="*/ 165100 w 330200"/>
                <a:gd name="connsiteY7" fmla="*/ 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0200" h="330200">
                  <a:moveTo>
                    <a:pt x="119063" y="93662"/>
                  </a:moveTo>
                  <a:lnTo>
                    <a:pt x="119063" y="230187"/>
                  </a:lnTo>
                  <a:lnTo>
                    <a:pt x="244476" y="161925"/>
                  </a:lnTo>
                  <a:close/>
                  <a:moveTo>
                    <a:pt x="165100" y="0"/>
                  </a:moveTo>
                  <a:cubicBezTo>
                    <a:pt x="256282" y="0"/>
                    <a:pt x="330200" y="73918"/>
                    <a:pt x="330200" y="165100"/>
                  </a:cubicBezTo>
                  <a:cubicBezTo>
                    <a:pt x="330200" y="256282"/>
                    <a:pt x="256282" y="330200"/>
                    <a:pt x="165100" y="330200"/>
                  </a:cubicBezTo>
                  <a:cubicBezTo>
                    <a:pt x="73918" y="330200"/>
                    <a:pt x="0" y="256282"/>
                    <a:pt x="0" y="165100"/>
                  </a:cubicBezTo>
                  <a:cubicBezTo>
                    <a:pt x="0" y="73918"/>
                    <a:pt x="73918" y="0"/>
                    <a:pt x="16510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992992" y="44699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solidFill>
                  <a:prstClr val="black"/>
                </a:solidFill>
                <a:latin typeface="Arial"/>
                <a:ea typeface="微软雅黑"/>
              </a:rPr>
              <a:t>配置源码管理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7680349-2AD8-458E-A141-FCC81DAFF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701" y="1332607"/>
            <a:ext cx="8959346" cy="5383537"/>
          </a:xfrm>
          <a:prstGeom prst="rect">
            <a:avLst/>
          </a:prstGeom>
        </p:spPr>
      </p:pic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02044E52-8654-4F54-B601-0FD3AE0ACF16}"/>
              </a:ext>
            </a:extLst>
          </p:cNvPr>
          <p:cNvSpPr/>
          <p:nvPr/>
        </p:nvSpPr>
        <p:spPr>
          <a:xfrm>
            <a:off x="3604436" y="2785730"/>
            <a:ext cx="6677247" cy="1669311"/>
          </a:xfrm>
          <a:prstGeom prst="roundRect">
            <a:avLst/>
          </a:prstGeom>
          <a:noFill/>
          <a:ln w="28575">
            <a:solidFill>
              <a:srgbClr val="228E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36A14C74-B1B5-4221-A8A8-6705C47583C6}"/>
              </a:ext>
            </a:extLst>
          </p:cNvPr>
          <p:cNvSpPr/>
          <p:nvPr/>
        </p:nvSpPr>
        <p:spPr>
          <a:xfrm>
            <a:off x="7975116" y="1291385"/>
            <a:ext cx="3342171" cy="1026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使用</a:t>
            </a:r>
            <a:r>
              <a:rPr lang="en-US" altLang="zh-CN" dirty="0"/>
              <a:t>Git</a:t>
            </a:r>
            <a:r>
              <a:rPr lang="zh-CN" altLang="en-US" dirty="0"/>
              <a:t>进行源码管理</a:t>
            </a:r>
          </a:p>
        </p:txBody>
      </p: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2C2AFED0-9E63-47B7-8542-BA52096A077B}"/>
              </a:ext>
            </a:extLst>
          </p:cNvPr>
          <p:cNvCxnSpPr>
            <a:cxnSpLocks/>
            <a:stCxn id="43" idx="1"/>
            <a:endCxn id="42" idx="0"/>
          </p:cNvCxnSpPr>
          <p:nvPr/>
        </p:nvCxnSpPr>
        <p:spPr>
          <a:xfrm rot="10800000" flipV="1">
            <a:off x="6943060" y="1804642"/>
            <a:ext cx="1032056" cy="981088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24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42" grpId="0" animBg="1"/>
      <p:bldP spid="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874713" y="304800"/>
            <a:ext cx="1182909" cy="850419"/>
            <a:chOff x="874713" y="304800"/>
            <a:chExt cx="1182909" cy="850419"/>
          </a:xfrm>
        </p:grpSpPr>
        <p:sp>
          <p:nvSpPr>
            <p:cNvPr id="30" name="矩形 16"/>
            <p:cNvSpPr/>
            <p:nvPr/>
          </p:nvSpPr>
          <p:spPr>
            <a:xfrm rot="1800000">
              <a:off x="1221209" y="681766"/>
              <a:ext cx="836413" cy="473453"/>
            </a:xfrm>
            <a:custGeom>
              <a:avLst/>
              <a:gdLst>
                <a:gd name="connsiteX0" fmla="*/ 0 w 1504748"/>
                <a:gd name="connsiteY0" fmla="*/ 0 h 465789"/>
                <a:gd name="connsiteX1" fmla="*/ 1504748 w 1504748"/>
                <a:gd name="connsiteY1" fmla="*/ 0 h 465789"/>
                <a:gd name="connsiteX2" fmla="*/ 1504748 w 1504748"/>
                <a:gd name="connsiteY2" fmla="*/ 465789 h 465789"/>
                <a:gd name="connsiteX3" fmla="*/ 0 w 1504748"/>
                <a:gd name="connsiteY3" fmla="*/ 465789 h 465789"/>
                <a:gd name="connsiteX4" fmla="*/ 0 w 1504748"/>
                <a:gd name="connsiteY4" fmla="*/ 0 h 465789"/>
                <a:gd name="connsiteX0" fmla="*/ 0 w 1504748"/>
                <a:gd name="connsiteY0" fmla="*/ 5104 h 470893"/>
                <a:gd name="connsiteX1" fmla="*/ 342087 w 1504748"/>
                <a:gd name="connsiteY1" fmla="*/ 0 h 470893"/>
                <a:gd name="connsiteX2" fmla="*/ 1504748 w 1504748"/>
                <a:gd name="connsiteY2" fmla="*/ 5104 h 470893"/>
                <a:gd name="connsiteX3" fmla="*/ 1504748 w 1504748"/>
                <a:gd name="connsiteY3" fmla="*/ 470893 h 470893"/>
                <a:gd name="connsiteX4" fmla="*/ 0 w 1504748"/>
                <a:gd name="connsiteY4" fmla="*/ 470893 h 470893"/>
                <a:gd name="connsiteX5" fmla="*/ 0 w 1504748"/>
                <a:gd name="connsiteY5" fmla="*/ 5104 h 470893"/>
                <a:gd name="connsiteX0" fmla="*/ 0 w 1504748"/>
                <a:gd name="connsiteY0" fmla="*/ 5104 h 473453"/>
                <a:gd name="connsiteX1" fmla="*/ 342087 w 1504748"/>
                <a:gd name="connsiteY1" fmla="*/ 0 h 473453"/>
                <a:gd name="connsiteX2" fmla="*/ 1504748 w 1504748"/>
                <a:gd name="connsiteY2" fmla="*/ 5104 h 473453"/>
                <a:gd name="connsiteX3" fmla="*/ 1504748 w 1504748"/>
                <a:gd name="connsiteY3" fmla="*/ 470893 h 473453"/>
                <a:gd name="connsiteX4" fmla="*/ 322141 w 1504748"/>
                <a:gd name="connsiteY4" fmla="*/ 473453 h 473453"/>
                <a:gd name="connsiteX5" fmla="*/ 0 w 1504748"/>
                <a:gd name="connsiteY5" fmla="*/ 470893 h 473453"/>
                <a:gd name="connsiteX6" fmla="*/ 0 w 1504748"/>
                <a:gd name="connsiteY6" fmla="*/ 5104 h 473453"/>
                <a:gd name="connsiteX0" fmla="*/ 0 w 1504748"/>
                <a:gd name="connsiteY0" fmla="*/ 5104 h 473453"/>
                <a:gd name="connsiteX1" fmla="*/ 342087 w 1504748"/>
                <a:gd name="connsiteY1" fmla="*/ 0 h 473453"/>
                <a:gd name="connsiteX2" fmla="*/ 1504748 w 1504748"/>
                <a:gd name="connsiteY2" fmla="*/ 5104 h 473453"/>
                <a:gd name="connsiteX3" fmla="*/ 1504748 w 1504748"/>
                <a:gd name="connsiteY3" fmla="*/ 470893 h 473453"/>
                <a:gd name="connsiteX4" fmla="*/ 322141 w 1504748"/>
                <a:gd name="connsiteY4" fmla="*/ 473453 h 473453"/>
                <a:gd name="connsiteX5" fmla="*/ 0 w 1504748"/>
                <a:gd name="connsiteY5" fmla="*/ 5104 h 473453"/>
                <a:gd name="connsiteX0" fmla="*/ 0 w 1182607"/>
                <a:gd name="connsiteY0" fmla="*/ 473453 h 473453"/>
                <a:gd name="connsiteX1" fmla="*/ 19946 w 1182607"/>
                <a:gd name="connsiteY1" fmla="*/ 0 h 473453"/>
                <a:gd name="connsiteX2" fmla="*/ 1182607 w 1182607"/>
                <a:gd name="connsiteY2" fmla="*/ 5104 h 473453"/>
                <a:gd name="connsiteX3" fmla="*/ 1182607 w 1182607"/>
                <a:gd name="connsiteY3" fmla="*/ 470893 h 473453"/>
                <a:gd name="connsiteX4" fmla="*/ 0 w 1182607"/>
                <a:gd name="connsiteY4" fmla="*/ 473453 h 473453"/>
                <a:gd name="connsiteX0" fmla="*/ 0 w 1182607"/>
                <a:gd name="connsiteY0" fmla="*/ 473453 h 473453"/>
                <a:gd name="connsiteX1" fmla="*/ 187993 w 1182607"/>
                <a:gd name="connsiteY1" fmla="*/ 240265 h 473453"/>
                <a:gd name="connsiteX2" fmla="*/ 19946 w 1182607"/>
                <a:gd name="connsiteY2" fmla="*/ 0 h 473453"/>
                <a:gd name="connsiteX3" fmla="*/ 1182607 w 1182607"/>
                <a:gd name="connsiteY3" fmla="*/ 5104 h 473453"/>
                <a:gd name="connsiteX4" fmla="*/ 1182607 w 1182607"/>
                <a:gd name="connsiteY4" fmla="*/ 470893 h 473453"/>
                <a:gd name="connsiteX5" fmla="*/ 0 w 1182607"/>
                <a:gd name="connsiteY5" fmla="*/ 473453 h 473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2607" h="473453">
                  <a:moveTo>
                    <a:pt x="0" y="473453"/>
                  </a:moveTo>
                  <a:cubicBezTo>
                    <a:pt x="3995" y="397823"/>
                    <a:pt x="183998" y="315895"/>
                    <a:pt x="187993" y="240265"/>
                  </a:cubicBezTo>
                  <a:lnTo>
                    <a:pt x="19946" y="0"/>
                  </a:lnTo>
                  <a:lnTo>
                    <a:pt x="1182607" y="5104"/>
                  </a:lnTo>
                  <a:lnTo>
                    <a:pt x="1182607" y="470893"/>
                  </a:lnTo>
                  <a:lnTo>
                    <a:pt x="0" y="47345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50000"/>
                  </a:schemeClr>
                </a:gs>
                <a:gs pos="846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874713" y="304800"/>
              <a:ext cx="834118" cy="834118"/>
            </a:xfrm>
            <a:custGeom>
              <a:avLst/>
              <a:gdLst>
                <a:gd name="connsiteX0" fmla="*/ 0 w 834118"/>
                <a:gd name="connsiteY0" fmla="*/ 563336 h 834118"/>
                <a:gd name="connsiteX1" fmla="*/ 23764 w 834118"/>
                <a:gd name="connsiteY1" fmla="*/ 563336 h 834118"/>
                <a:gd name="connsiteX2" fmla="*/ 23764 w 834118"/>
                <a:gd name="connsiteY2" fmla="*/ 810354 h 834118"/>
                <a:gd name="connsiteX3" fmla="*/ 810354 w 834118"/>
                <a:gd name="connsiteY3" fmla="*/ 810354 h 834118"/>
                <a:gd name="connsiteX4" fmla="*/ 810354 w 834118"/>
                <a:gd name="connsiteY4" fmla="*/ 563336 h 834118"/>
                <a:gd name="connsiteX5" fmla="*/ 834118 w 834118"/>
                <a:gd name="connsiteY5" fmla="*/ 563336 h 834118"/>
                <a:gd name="connsiteX6" fmla="*/ 834118 w 834118"/>
                <a:gd name="connsiteY6" fmla="*/ 834118 h 834118"/>
                <a:gd name="connsiteX7" fmla="*/ 0 w 834118"/>
                <a:gd name="connsiteY7" fmla="*/ 834118 h 834118"/>
                <a:gd name="connsiteX8" fmla="*/ 0 w 834118"/>
                <a:gd name="connsiteY8" fmla="*/ 0 h 834118"/>
                <a:gd name="connsiteX9" fmla="*/ 834118 w 834118"/>
                <a:gd name="connsiteY9" fmla="*/ 0 h 834118"/>
                <a:gd name="connsiteX10" fmla="*/ 834118 w 834118"/>
                <a:gd name="connsiteY10" fmla="*/ 270782 h 834118"/>
                <a:gd name="connsiteX11" fmla="*/ 810354 w 834118"/>
                <a:gd name="connsiteY11" fmla="*/ 270782 h 834118"/>
                <a:gd name="connsiteX12" fmla="*/ 810354 w 834118"/>
                <a:gd name="connsiteY12" fmla="*/ 23764 h 834118"/>
                <a:gd name="connsiteX13" fmla="*/ 23764 w 834118"/>
                <a:gd name="connsiteY13" fmla="*/ 23764 h 834118"/>
                <a:gd name="connsiteX14" fmla="*/ 23764 w 834118"/>
                <a:gd name="connsiteY14" fmla="*/ 270782 h 834118"/>
                <a:gd name="connsiteX15" fmla="*/ 0 w 834118"/>
                <a:gd name="connsiteY15" fmla="*/ 270782 h 834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34118" h="834118">
                  <a:moveTo>
                    <a:pt x="0" y="563336"/>
                  </a:moveTo>
                  <a:lnTo>
                    <a:pt x="23764" y="563336"/>
                  </a:lnTo>
                  <a:lnTo>
                    <a:pt x="23764" y="810354"/>
                  </a:lnTo>
                  <a:lnTo>
                    <a:pt x="810354" y="810354"/>
                  </a:lnTo>
                  <a:lnTo>
                    <a:pt x="810354" y="563336"/>
                  </a:lnTo>
                  <a:lnTo>
                    <a:pt x="834118" y="563336"/>
                  </a:lnTo>
                  <a:lnTo>
                    <a:pt x="834118" y="834118"/>
                  </a:lnTo>
                  <a:lnTo>
                    <a:pt x="0" y="834118"/>
                  </a:lnTo>
                  <a:close/>
                  <a:moveTo>
                    <a:pt x="0" y="0"/>
                  </a:moveTo>
                  <a:lnTo>
                    <a:pt x="834118" y="0"/>
                  </a:lnTo>
                  <a:lnTo>
                    <a:pt x="834118" y="270782"/>
                  </a:lnTo>
                  <a:lnTo>
                    <a:pt x="810354" y="270782"/>
                  </a:lnTo>
                  <a:lnTo>
                    <a:pt x="810354" y="23764"/>
                  </a:lnTo>
                  <a:lnTo>
                    <a:pt x="23764" y="23764"/>
                  </a:lnTo>
                  <a:lnTo>
                    <a:pt x="23764" y="270782"/>
                  </a:lnTo>
                  <a:lnTo>
                    <a:pt x="0" y="2707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椭圆 13"/>
            <p:cNvSpPr/>
            <p:nvPr/>
          </p:nvSpPr>
          <p:spPr>
            <a:xfrm>
              <a:off x="1055688" y="485775"/>
              <a:ext cx="472168" cy="472168"/>
            </a:xfrm>
            <a:custGeom>
              <a:avLst/>
              <a:gdLst>
                <a:gd name="connsiteX0" fmla="*/ 119063 w 330200"/>
                <a:gd name="connsiteY0" fmla="*/ 93662 h 330200"/>
                <a:gd name="connsiteX1" fmla="*/ 119063 w 330200"/>
                <a:gd name="connsiteY1" fmla="*/ 230187 h 330200"/>
                <a:gd name="connsiteX2" fmla="*/ 244476 w 330200"/>
                <a:gd name="connsiteY2" fmla="*/ 161925 h 330200"/>
                <a:gd name="connsiteX3" fmla="*/ 165100 w 330200"/>
                <a:gd name="connsiteY3" fmla="*/ 0 h 330200"/>
                <a:gd name="connsiteX4" fmla="*/ 330200 w 330200"/>
                <a:gd name="connsiteY4" fmla="*/ 165100 h 330200"/>
                <a:gd name="connsiteX5" fmla="*/ 165100 w 330200"/>
                <a:gd name="connsiteY5" fmla="*/ 330200 h 330200"/>
                <a:gd name="connsiteX6" fmla="*/ 0 w 330200"/>
                <a:gd name="connsiteY6" fmla="*/ 165100 h 330200"/>
                <a:gd name="connsiteX7" fmla="*/ 165100 w 330200"/>
                <a:gd name="connsiteY7" fmla="*/ 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0200" h="330200">
                  <a:moveTo>
                    <a:pt x="119063" y="93662"/>
                  </a:moveTo>
                  <a:lnTo>
                    <a:pt x="119063" y="230187"/>
                  </a:lnTo>
                  <a:lnTo>
                    <a:pt x="244476" y="161925"/>
                  </a:lnTo>
                  <a:close/>
                  <a:moveTo>
                    <a:pt x="165100" y="0"/>
                  </a:moveTo>
                  <a:cubicBezTo>
                    <a:pt x="256282" y="0"/>
                    <a:pt x="330200" y="73918"/>
                    <a:pt x="330200" y="165100"/>
                  </a:cubicBezTo>
                  <a:cubicBezTo>
                    <a:pt x="330200" y="256282"/>
                    <a:pt x="256282" y="330200"/>
                    <a:pt x="165100" y="330200"/>
                  </a:cubicBezTo>
                  <a:cubicBezTo>
                    <a:pt x="73918" y="330200"/>
                    <a:pt x="0" y="256282"/>
                    <a:pt x="0" y="165100"/>
                  </a:cubicBezTo>
                  <a:cubicBezTo>
                    <a:pt x="0" y="73918"/>
                    <a:pt x="73918" y="0"/>
                    <a:pt x="16510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992992" y="44699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配置触发器</a:t>
            </a: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89FB4252-C42A-45D9-9A5D-431EBF04A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87" y="1417073"/>
            <a:ext cx="10791825" cy="4829175"/>
          </a:xfrm>
          <a:prstGeom prst="rect">
            <a:avLst/>
          </a:prstGeom>
        </p:spPr>
      </p:pic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73CEC4CE-680D-48AB-9737-AFE07D7479FC}"/>
              </a:ext>
            </a:extLst>
          </p:cNvPr>
          <p:cNvSpPr/>
          <p:nvPr/>
        </p:nvSpPr>
        <p:spPr>
          <a:xfrm>
            <a:off x="874713" y="3389404"/>
            <a:ext cx="10442575" cy="2205188"/>
          </a:xfrm>
          <a:prstGeom prst="roundRect">
            <a:avLst/>
          </a:prstGeom>
          <a:noFill/>
          <a:ln w="28575">
            <a:solidFill>
              <a:srgbClr val="228E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EEC39E02-99B0-441B-923A-700172DC2025}"/>
              </a:ext>
            </a:extLst>
          </p:cNvPr>
          <p:cNvSpPr/>
          <p:nvPr/>
        </p:nvSpPr>
        <p:spPr>
          <a:xfrm>
            <a:off x="6305107" y="3544584"/>
            <a:ext cx="5635256" cy="1609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zh-CN" altLang="en-US" dirty="0">
                <a:latin typeface="+mn-ea"/>
              </a:rPr>
              <a:t>轮询</a:t>
            </a:r>
            <a:r>
              <a:rPr lang="en-US" altLang="zh-CN" dirty="0">
                <a:latin typeface="+mn-ea"/>
              </a:rPr>
              <a:t> SCM</a:t>
            </a:r>
          </a:p>
          <a:p>
            <a:pPr latinLnBrk="1"/>
            <a:r>
              <a:rPr lang="en-US" altLang="zh-CN" dirty="0">
                <a:latin typeface="+mn-ea"/>
              </a:rPr>
              <a:t>【</a:t>
            </a:r>
            <a:r>
              <a:rPr lang="zh-CN" altLang="en-US" dirty="0">
                <a:latin typeface="+mn-ea"/>
              </a:rPr>
              <a:t>定时</a:t>
            </a:r>
            <a:r>
              <a:rPr lang="en-US" altLang="zh-CN" dirty="0">
                <a:latin typeface="+mn-ea"/>
              </a:rPr>
              <a:t>】</a:t>
            </a:r>
            <a:r>
              <a:rPr lang="zh-CN" altLang="en-US" dirty="0">
                <a:latin typeface="+mn-ea"/>
              </a:rPr>
              <a:t>检查源码变更，如果有更新就</a:t>
            </a:r>
            <a:r>
              <a:rPr lang="en-US" altLang="zh-CN" dirty="0">
                <a:latin typeface="+mn-ea"/>
              </a:rPr>
              <a:t>checkout【</a:t>
            </a:r>
            <a:r>
              <a:rPr lang="zh-CN" altLang="en-US" dirty="0">
                <a:latin typeface="+mn-ea"/>
              </a:rPr>
              <a:t>最新代码</a:t>
            </a:r>
            <a:r>
              <a:rPr lang="en-US" altLang="zh-CN" dirty="0">
                <a:latin typeface="+mn-ea"/>
              </a:rPr>
              <a:t>】</a:t>
            </a:r>
            <a:r>
              <a:rPr lang="zh-CN" altLang="en-US" dirty="0">
                <a:latin typeface="+mn-ea"/>
              </a:rPr>
              <a:t>下来，然后执行构建动作。</a:t>
            </a:r>
            <a:br>
              <a:rPr lang="zh-CN" altLang="en-US" dirty="0">
                <a:latin typeface="+mn-ea"/>
              </a:rPr>
            </a:br>
            <a:r>
              <a:rPr lang="zh-CN" altLang="en-US" dirty="0">
                <a:latin typeface="+mn-ea"/>
              </a:rPr>
              <a:t>  </a:t>
            </a:r>
            <a:r>
              <a:rPr lang="en-US" altLang="zh-CN" dirty="0">
                <a:latin typeface="+mn-ea"/>
              </a:rPr>
              <a:t>H/5 * * * * </a:t>
            </a:r>
            <a:r>
              <a:rPr lang="zh-CN" altLang="en-US" dirty="0">
                <a:latin typeface="+mn-ea"/>
              </a:rPr>
              <a:t>（每</a:t>
            </a:r>
            <a:r>
              <a:rPr lang="en-US" altLang="zh-CN" dirty="0">
                <a:latin typeface="+mn-ea"/>
              </a:rPr>
              <a:t>5</a:t>
            </a:r>
            <a:r>
              <a:rPr lang="zh-CN" altLang="en-US" dirty="0">
                <a:latin typeface="+mn-ea"/>
              </a:rPr>
              <a:t>分钟检查一次源码变化）</a:t>
            </a:r>
          </a:p>
        </p:txBody>
      </p:sp>
      <p:cxnSp>
        <p:nvCxnSpPr>
          <p:cNvPr id="48" name="连接符: 曲线 47">
            <a:extLst>
              <a:ext uri="{FF2B5EF4-FFF2-40B4-BE49-F238E27FC236}">
                <a16:creationId xmlns:a16="http://schemas.microsoft.com/office/drawing/2014/main" id="{17F950B6-5251-4A78-9696-0FD97D586543}"/>
              </a:ext>
            </a:extLst>
          </p:cNvPr>
          <p:cNvCxnSpPr>
            <a:cxnSpLocks/>
            <a:stCxn id="47" idx="0"/>
            <a:endCxn id="46" idx="0"/>
          </p:cNvCxnSpPr>
          <p:nvPr/>
        </p:nvCxnSpPr>
        <p:spPr>
          <a:xfrm rot="16200000" flipV="1">
            <a:off x="7531778" y="1953627"/>
            <a:ext cx="155180" cy="3026734"/>
          </a:xfrm>
          <a:prstGeom prst="curvedConnector3">
            <a:avLst>
              <a:gd name="adj1" fmla="val 24731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9902DB17-CA3F-446A-BC41-B837D5A6C4F0}"/>
              </a:ext>
            </a:extLst>
          </p:cNvPr>
          <p:cNvSpPr/>
          <p:nvPr/>
        </p:nvSpPr>
        <p:spPr>
          <a:xfrm>
            <a:off x="874713" y="3125972"/>
            <a:ext cx="1118279" cy="263431"/>
          </a:xfrm>
          <a:prstGeom prst="roundRect">
            <a:avLst/>
          </a:prstGeom>
          <a:noFill/>
          <a:ln w="28575">
            <a:solidFill>
              <a:srgbClr val="FEB06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105AF0EA-EE3C-4348-BBE6-E8DCD26A1A39}"/>
              </a:ext>
            </a:extLst>
          </p:cNvPr>
          <p:cNvSpPr/>
          <p:nvPr/>
        </p:nvSpPr>
        <p:spPr>
          <a:xfrm>
            <a:off x="4132949" y="1227631"/>
            <a:ext cx="5244968" cy="143024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endParaRPr lang="en-US" altLang="zh-CN" dirty="0"/>
          </a:p>
          <a:p>
            <a:pPr latinLnBrk="1"/>
            <a:endParaRPr lang="en-US" altLang="zh-CN" dirty="0"/>
          </a:p>
          <a:p>
            <a:pPr latinLnBrk="1"/>
            <a:endParaRPr lang="en-US" altLang="zh-CN" dirty="0"/>
          </a:p>
          <a:p>
            <a:pPr latinLnBrk="1"/>
            <a:r>
              <a:rPr lang="zh-CN" altLang="en-US" dirty="0"/>
              <a:t>定时构建</a:t>
            </a:r>
            <a:endParaRPr lang="en-US" altLang="zh-CN" dirty="0"/>
          </a:p>
          <a:p>
            <a:pPr latinLnBrk="1"/>
            <a:r>
              <a:rPr lang="en-US" altLang="zh-CN" dirty="0"/>
              <a:t>【</a:t>
            </a:r>
            <a:r>
              <a:rPr lang="zh-CN" altLang="en-US" dirty="0"/>
              <a:t>周期</a:t>
            </a:r>
            <a:r>
              <a:rPr lang="en-US" altLang="zh-CN" dirty="0"/>
              <a:t>】</a:t>
            </a:r>
            <a:r>
              <a:rPr lang="zh-CN" altLang="en-US" dirty="0"/>
              <a:t>进行项目构建（它不关心源码是否发生变化）</a:t>
            </a:r>
            <a:br>
              <a:rPr lang="zh-CN" altLang="en-US" dirty="0"/>
            </a:br>
            <a:r>
              <a:rPr lang="en-US" altLang="zh-CN" dirty="0"/>
              <a:t>H 2 * * * </a:t>
            </a:r>
            <a:r>
              <a:rPr lang="zh-CN" altLang="en-US" dirty="0"/>
              <a:t>（每天</a:t>
            </a:r>
            <a:r>
              <a:rPr lang="en-US" altLang="zh-CN" dirty="0"/>
              <a:t>2:00 </a:t>
            </a:r>
            <a:r>
              <a:rPr lang="zh-CN" altLang="en-US" dirty="0"/>
              <a:t>必须</a:t>
            </a:r>
            <a:r>
              <a:rPr lang="en-US" altLang="zh-CN" dirty="0"/>
              <a:t>build</a:t>
            </a:r>
            <a:r>
              <a:rPr lang="zh-CN" altLang="en-US" dirty="0"/>
              <a:t>一次源码）</a:t>
            </a:r>
            <a:br>
              <a:rPr lang="zh-CN" altLang="en-US" dirty="0"/>
            </a:br>
            <a:endParaRPr lang="zh-CN" altLang="en-US" dirty="0"/>
          </a:p>
          <a:p>
            <a:br>
              <a:rPr lang="zh-CN" altLang="en-US" dirty="0"/>
            </a:br>
            <a:endParaRPr lang="zh-CN" altLang="en-US" dirty="0"/>
          </a:p>
        </p:txBody>
      </p:sp>
      <p:cxnSp>
        <p:nvCxnSpPr>
          <p:cNvPr id="62" name="连接符: 曲线 61">
            <a:extLst>
              <a:ext uri="{FF2B5EF4-FFF2-40B4-BE49-F238E27FC236}">
                <a16:creationId xmlns:a16="http://schemas.microsoft.com/office/drawing/2014/main" id="{143488ED-1829-4B9B-AE3B-9C5E1FA8D81B}"/>
              </a:ext>
            </a:extLst>
          </p:cNvPr>
          <p:cNvCxnSpPr>
            <a:stCxn id="59" idx="0"/>
          </p:cNvCxnSpPr>
          <p:nvPr/>
        </p:nvCxnSpPr>
        <p:spPr>
          <a:xfrm rot="5400000" flipH="1" flipV="1">
            <a:off x="2157638" y="1168811"/>
            <a:ext cx="1233377" cy="2680947"/>
          </a:xfrm>
          <a:prstGeom prst="curvedConnector2">
            <a:avLst/>
          </a:prstGeom>
          <a:ln w="28575">
            <a:solidFill>
              <a:srgbClr val="FEB06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09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46" grpId="0" animBg="1"/>
      <p:bldP spid="47" grpId="0" animBg="1"/>
      <p:bldP spid="59" grpId="0" animBg="1"/>
      <p:bldP spid="6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874713" y="304800"/>
            <a:ext cx="1182909" cy="850419"/>
            <a:chOff x="874713" y="304800"/>
            <a:chExt cx="1182909" cy="850419"/>
          </a:xfrm>
        </p:grpSpPr>
        <p:sp>
          <p:nvSpPr>
            <p:cNvPr id="20" name="矩形 16"/>
            <p:cNvSpPr/>
            <p:nvPr/>
          </p:nvSpPr>
          <p:spPr>
            <a:xfrm rot="1800000">
              <a:off x="1221209" y="681766"/>
              <a:ext cx="836413" cy="473453"/>
            </a:xfrm>
            <a:custGeom>
              <a:avLst/>
              <a:gdLst>
                <a:gd name="connsiteX0" fmla="*/ 0 w 1504748"/>
                <a:gd name="connsiteY0" fmla="*/ 0 h 465789"/>
                <a:gd name="connsiteX1" fmla="*/ 1504748 w 1504748"/>
                <a:gd name="connsiteY1" fmla="*/ 0 h 465789"/>
                <a:gd name="connsiteX2" fmla="*/ 1504748 w 1504748"/>
                <a:gd name="connsiteY2" fmla="*/ 465789 h 465789"/>
                <a:gd name="connsiteX3" fmla="*/ 0 w 1504748"/>
                <a:gd name="connsiteY3" fmla="*/ 465789 h 465789"/>
                <a:gd name="connsiteX4" fmla="*/ 0 w 1504748"/>
                <a:gd name="connsiteY4" fmla="*/ 0 h 465789"/>
                <a:gd name="connsiteX0" fmla="*/ 0 w 1504748"/>
                <a:gd name="connsiteY0" fmla="*/ 5104 h 470893"/>
                <a:gd name="connsiteX1" fmla="*/ 342087 w 1504748"/>
                <a:gd name="connsiteY1" fmla="*/ 0 h 470893"/>
                <a:gd name="connsiteX2" fmla="*/ 1504748 w 1504748"/>
                <a:gd name="connsiteY2" fmla="*/ 5104 h 470893"/>
                <a:gd name="connsiteX3" fmla="*/ 1504748 w 1504748"/>
                <a:gd name="connsiteY3" fmla="*/ 470893 h 470893"/>
                <a:gd name="connsiteX4" fmla="*/ 0 w 1504748"/>
                <a:gd name="connsiteY4" fmla="*/ 470893 h 470893"/>
                <a:gd name="connsiteX5" fmla="*/ 0 w 1504748"/>
                <a:gd name="connsiteY5" fmla="*/ 5104 h 470893"/>
                <a:gd name="connsiteX0" fmla="*/ 0 w 1504748"/>
                <a:gd name="connsiteY0" fmla="*/ 5104 h 473453"/>
                <a:gd name="connsiteX1" fmla="*/ 342087 w 1504748"/>
                <a:gd name="connsiteY1" fmla="*/ 0 h 473453"/>
                <a:gd name="connsiteX2" fmla="*/ 1504748 w 1504748"/>
                <a:gd name="connsiteY2" fmla="*/ 5104 h 473453"/>
                <a:gd name="connsiteX3" fmla="*/ 1504748 w 1504748"/>
                <a:gd name="connsiteY3" fmla="*/ 470893 h 473453"/>
                <a:gd name="connsiteX4" fmla="*/ 322141 w 1504748"/>
                <a:gd name="connsiteY4" fmla="*/ 473453 h 473453"/>
                <a:gd name="connsiteX5" fmla="*/ 0 w 1504748"/>
                <a:gd name="connsiteY5" fmla="*/ 470893 h 473453"/>
                <a:gd name="connsiteX6" fmla="*/ 0 w 1504748"/>
                <a:gd name="connsiteY6" fmla="*/ 5104 h 473453"/>
                <a:gd name="connsiteX0" fmla="*/ 0 w 1504748"/>
                <a:gd name="connsiteY0" fmla="*/ 5104 h 473453"/>
                <a:gd name="connsiteX1" fmla="*/ 342087 w 1504748"/>
                <a:gd name="connsiteY1" fmla="*/ 0 h 473453"/>
                <a:gd name="connsiteX2" fmla="*/ 1504748 w 1504748"/>
                <a:gd name="connsiteY2" fmla="*/ 5104 h 473453"/>
                <a:gd name="connsiteX3" fmla="*/ 1504748 w 1504748"/>
                <a:gd name="connsiteY3" fmla="*/ 470893 h 473453"/>
                <a:gd name="connsiteX4" fmla="*/ 322141 w 1504748"/>
                <a:gd name="connsiteY4" fmla="*/ 473453 h 473453"/>
                <a:gd name="connsiteX5" fmla="*/ 0 w 1504748"/>
                <a:gd name="connsiteY5" fmla="*/ 5104 h 473453"/>
                <a:gd name="connsiteX0" fmla="*/ 0 w 1182607"/>
                <a:gd name="connsiteY0" fmla="*/ 473453 h 473453"/>
                <a:gd name="connsiteX1" fmla="*/ 19946 w 1182607"/>
                <a:gd name="connsiteY1" fmla="*/ 0 h 473453"/>
                <a:gd name="connsiteX2" fmla="*/ 1182607 w 1182607"/>
                <a:gd name="connsiteY2" fmla="*/ 5104 h 473453"/>
                <a:gd name="connsiteX3" fmla="*/ 1182607 w 1182607"/>
                <a:gd name="connsiteY3" fmla="*/ 470893 h 473453"/>
                <a:gd name="connsiteX4" fmla="*/ 0 w 1182607"/>
                <a:gd name="connsiteY4" fmla="*/ 473453 h 473453"/>
                <a:gd name="connsiteX0" fmla="*/ 0 w 1182607"/>
                <a:gd name="connsiteY0" fmla="*/ 473453 h 473453"/>
                <a:gd name="connsiteX1" fmla="*/ 187993 w 1182607"/>
                <a:gd name="connsiteY1" fmla="*/ 240265 h 473453"/>
                <a:gd name="connsiteX2" fmla="*/ 19946 w 1182607"/>
                <a:gd name="connsiteY2" fmla="*/ 0 h 473453"/>
                <a:gd name="connsiteX3" fmla="*/ 1182607 w 1182607"/>
                <a:gd name="connsiteY3" fmla="*/ 5104 h 473453"/>
                <a:gd name="connsiteX4" fmla="*/ 1182607 w 1182607"/>
                <a:gd name="connsiteY4" fmla="*/ 470893 h 473453"/>
                <a:gd name="connsiteX5" fmla="*/ 0 w 1182607"/>
                <a:gd name="connsiteY5" fmla="*/ 473453 h 473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2607" h="473453">
                  <a:moveTo>
                    <a:pt x="0" y="473453"/>
                  </a:moveTo>
                  <a:cubicBezTo>
                    <a:pt x="3995" y="397823"/>
                    <a:pt x="183998" y="315895"/>
                    <a:pt x="187993" y="240265"/>
                  </a:cubicBezTo>
                  <a:lnTo>
                    <a:pt x="19946" y="0"/>
                  </a:lnTo>
                  <a:lnTo>
                    <a:pt x="1182607" y="5104"/>
                  </a:lnTo>
                  <a:lnTo>
                    <a:pt x="1182607" y="470893"/>
                  </a:lnTo>
                  <a:lnTo>
                    <a:pt x="0" y="47345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50000"/>
                  </a:schemeClr>
                </a:gs>
                <a:gs pos="846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874713" y="304800"/>
              <a:ext cx="834118" cy="834118"/>
            </a:xfrm>
            <a:custGeom>
              <a:avLst/>
              <a:gdLst>
                <a:gd name="connsiteX0" fmla="*/ 0 w 834118"/>
                <a:gd name="connsiteY0" fmla="*/ 563336 h 834118"/>
                <a:gd name="connsiteX1" fmla="*/ 23764 w 834118"/>
                <a:gd name="connsiteY1" fmla="*/ 563336 h 834118"/>
                <a:gd name="connsiteX2" fmla="*/ 23764 w 834118"/>
                <a:gd name="connsiteY2" fmla="*/ 810354 h 834118"/>
                <a:gd name="connsiteX3" fmla="*/ 810354 w 834118"/>
                <a:gd name="connsiteY3" fmla="*/ 810354 h 834118"/>
                <a:gd name="connsiteX4" fmla="*/ 810354 w 834118"/>
                <a:gd name="connsiteY4" fmla="*/ 563336 h 834118"/>
                <a:gd name="connsiteX5" fmla="*/ 834118 w 834118"/>
                <a:gd name="connsiteY5" fmla="*/ 563336 h 834118"/>
                <a:gd name="connsiteX6" fmla="*/ 834118 w 834118"/>
                <a:gd name="connsiteY6" fmla="*/ 834118 h 834118"/>
                <a:gd name="connsiteX7" fmla="*/ 0 w 834118"/>
                <a:gd name="connsiteY7" fmla="*/ 834118 h 834118"/>
                <a:gd name="connsiteX8" fmla="*/ 0 w 834118"/>
                <a:gd name="connsiteY8" fmla="*/ 0 h 834118"/>
                <a:gd name="connsiteX9" fmla="*/ 834118 w 834118"/>
                <a:gd name="connsiteY9" fmla="*/ 0 h 834118"/>
                <a:gd name="connsiteX10" fmla="*/ 834118 w 834118"/>
                <a:gd name="connsiteY10" fmla="*/ 270782 h 834118"/>
                <a:gd name="connsiteX11" fmla="*/ 810354 w 834118"/>
                <a:gd name="connsiteY11" fmla="*/ 270782 h 834118"/>
                <a:gd name="connsiteX12" fmla="*/ 810354 w 834118"/>
                <a:gd name="connsiteY12" fmla="*/ 23764 h 834118"/>
                <a:gd name="connsiteX13" fmla="*/ 23764 w 834118"/>
                <a:gd name="connsiteY13" fmla="*/ 23764 h 834118"/>
                <a:gd name="connsiteX14" fmla="*/ 23764 w 834118"/>
                <a:gd name="connsiteY14" fmla="*/ 270782 h 834118"/>
                <a:gd name="connsiteX15" fmla="*/ 0 w 834118"/>
                <a:gd name="connsiteY15" fmla="*/ 270782 h 834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34118" h="834118">
                  <a:moveTo>
                    <a:pt x="0" y="563336"/>
                  </a:moveTo>
                  <a:lnTo>
                    <a:pt x="23764" y="563336"/>
                  </a:lnTo>
                  <a:lnTo>
                    <a:pt x="23764" y="810354"/>
                  </a:lnTo>
                  <a:lnTo>
                    <a:pt x="810354" y="810354"/>
                  </a:lnTo>
                  <a:lnTo>
                    <a:pt x="810354" y="563336"/>
                  </a:lnTo>
                  <a:lnTo>
                    <a:pt x="834118" y="563336"/>
                  </a:lnTo>
                  <a:lnTo>
                    <a:pt x="834118" y="834118"/>
                  </a:lnTo>
                  <a:lnTo>
                    <a:pt x="0" y="834118"/>
                  </a:lnTo>
                  <a:close/>
                  <a:moveTo>
                    <a:pt x="0" y="0"/>
                  </a:moveTo>
                  <a:lnTo>
                    <a:pt x="834118" y="0"/>
                  </a:lnTo>
                  <a:lnTo>
                    <a:pt x="834118" y="270782"/>
                  </a:lnTo>
                  <a:lnTo>
                    <a:pt x="810354" y="270782"/>
                  </a:lnTo>
                  <a:lnTo>
                    <a:pt x="810354" y="23764"/>
                  </a:lnTo>
                  <a:lnTo>
                    <a:pt x="23764" y="23764"/>
                  </a:lnTo>
                  <a:lnTo>
                    <a:pt x="23764" y="270782"/>
                  </a:lnTo>
                  <a:lnTo>
                    <a:pt x="0" y="2707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椭圆 13"/>
            <p:cNvSpPr/>
            <p:nvPr/>
          </p:nvSpPr>
          <p:spPr>
            <a:xfrm>
              <a:off x="1055688" y="485775"/>
              <a:ext cx="472168" cy="472168"/>
            </a:xfrm>
            <a:custGeom>
              <a:avLst/>
              <a:gdLst>
                <a:gd name="connsiteX0" fmla="*/ 119063 w 330200"/>
                <a:gd name="connsiteY0" fmla="*/ 93662 h 330200"/>
                <a:gd name="connsiteX1" fmla="*/ 119063 w 330200"/>
                <a:gd name="connsiteY1" fmla="*/ 230187 h 330200"/>
                <a:gd name="connsiteX2" fmla="*/ 244476 w 330200"/>
                <a:gd name="connsiteY2" fmla="*/ 161925 h 330200"/>
                <a:gd name="connsiteX3" fmla="*/ 165100 w 330200"/>
                <a:gd name="connsiteY3" fmla="*/ 0 h 330200"/>
                <a:gd name="connsiteX4" fmla="*/ 330200 w 330200"/>
                <a:gd name="connsiteY4" fmla="*/ 165100 h 330200"/>
                <a:gd name="connsiteX5" fmla="*/ 165100 w 330200"/>
                <a:gd name="connsiteY5" fmla="*/ 330200 h 330200"/>
                <a:gd name="connsiteX6" fmla="*/ 0 w 330200"/>
                <a:gd name="connsiteY6" fmla="*/ 165100 h 330200"/>
                <a:gd name="connsiteX7" fmla="*/ 165100 w 330200"/>
                <a:gd name="connsiteY7" fmla="*/ 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0200" h="330200">
                  <a:moveTo>
                    <a:pt x="119063" y="93662"/>
                  </a:moveTo>
                  <a:lnTo>
                    <a:pt x="119063" y="230187"/>
                  </a:lnTo>
                  <a:lnTo>
                    <a:pt x="244476" y="161925"/>
                  </a:lnTo>
                  <a:close/>
                  <a:moveTo>
                    <a:pt x="165100" y="0"/>
                  </a:moveTo>
                  <a:cubicBezTo>
                    <a:pt x="256282" y="0"/>
                    <a:pt x="330200" y="73918"/>
                    <a:pt x="330200" y="165100"/>
                  </a:cubicBezTo>
                  <a:cubicBezTo>
                    <a:pt x="330200" y="256282"/>
                    <a:pt x="256282" y="330200"/>
                    <a:pt x="165100" y="330200"/>
                  </a:cubicBezTo>
                  <a:cubicBezTo>
                    <a:pt x="73918" y="330200"/>
                    <a:pt x="0" y="256282"/>
                    <a:pt x="0" y="165100"/>
                  </a:cubicBezTo>
                  <a:cubicBezTo>
                    <a:pt x="0" y="73918"/>
                    <a:pt x="73918" y="0"/>
                    <a:pt x="16510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1992992" y="44699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配置构建命令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4BC7313-CD0B-4307-8C97-0F6F28452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5" y="1647270"/>
            <a:ext cx="10801350" cy="4010025"/>
          </a:xfrm>
          <a:prstGeom prst="rect">
            <a:avLst/>
          </a:prstGeom>
        </p:spPr>
      </p:pic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DA93C529-38BA-4E93-A32A-1138CB9C8F9D}"/>
              </a:ext>
            </a:extLst>
          </p:cNvPr>
          <p:cNvSpPr/>
          <p:nvPr/>
        </p:nvSpPr>
        <p:spPr>
          <a:xfrm>
            <a:off x="1291774" y="2757165"/>
            <a:ext cx="9532172" cy="1276683"/>
          </a:xfrm>
          <a:prstGeom prst="roundRect">
            <a:avLst/>
          </a:prstGeom>
          <a:noFill/>
          <a:ln w="28575">
            <a:solidFill>
              <a:srgbClr val="228E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FF76FF94-D626-4FBC-B827-B388A90C5E22}"/>
              </a:ext>
            </a:extLst>
          </p:cNvPr>
          <p:cNvSpPr/>
          <p:nvPr/>
        </p:nvSpPr>
        <p:spPr>
          <a:xfrm>
            <a:off x="6024452" y="4852663"/>
            <a:ext cx="5635256" cy="11192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zh-CN" altLang="en-US" dirty="0">
                <a:latin typeface="+mn-ea"/>
              </a:rPr>
              <a:t>在这里输入需要</a:t>
            </a:r>
            <a:r>
              <a:rPr lang="en-US" altLang="zh-CN" dirty="0">
                <a:latin typeface="+mn-ea"/>
              </a:rPr>
              <a:t>Jenkins</a:t>
            </a:r>
            <a:r>
              <a:rPr lang="zh-CN" altLang="en-US" dirty="0">
                <a:latin typeface="+mn-ea"/>
              </a:rPr>
              <a:t>为我们自动执行的命令</a:t>
            </a:r>
            <a:endParaRPr lang="en-US" altLang="zh-CN" dirty="0">
              <a:latin typeface="+mn-ea"/>
            </a:endParaRPr>
          </a:p>
          <a:p>
            <a:pPr latinLnBrk="1"/>
            <a:r>
              <a:rPr lang="zh-CN" altLang="en-US" dirty="0">
                <a:latin typeface="+mn-ea"/>
              </a:rPr>
              <a:t>一般是</a:t>
            </a:r>
            <a:r>
              <a:rPr lang="en-US" altLang="zh-CN" dirty="0">
                <a:latin typeface="+mn-ea"/>
              </a:rPr>
              <a:t>compile</a:t>
            </a:r>
            <a:r>
              <a:rPr lang="zh-CN" altLang="en-US" dirty="0">
                <a:latin typeface="+mn-ea"/>
              </a:rPr>
              <a:t>和</a:t>
            </a:r>
            <a:r>
              <a:rPr lang="en-US" altLang="zh-CN" dirty="0">
                <a:latin typeface="+mn-ea"/>
              </a:rPr>
              <a:t>test</a:t>
            </a:r>
            <a:r>
              <a:rPr lang="zh-CN" altLang="en-US" dirty="0">
                <a:latin typeface="+mn-ea"/>
              </a:rPr>
              <a:t>，需要注意的是构建环境也需要显式的写出命令</a:t>
            </a:r>
            <a:r>
              <a:rPr lang="en-US" altLang="zh-CN" dirty="0">
                <a:latin typeface="+mn-ea"/>
              </a:rPr>
              <a:t>install</a:t>
            </a:r>
            <a:endParaRPr lang="zh-CN" altLang="en-US" dirty="0">
              <a:latin typeface="+mn-ea"/>
            </a:endParaRPr>
          </a:p>
        </p:txBody>
      </p: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7448B1FB-1B86-4E51-9CAC-5109FDDC5F38}"/>
              </a:ext>
            </a:extLst>
          </p:cNvPr>
          <p:cNvCxnSpPr>
            <a:cxnSpLocks/>
            <a:stCxn id="34" idx="0"/>
            <a:endCxn id="33" idx="2"/>
          </p:cNvCxnSpPr>
          <p:nvPr/>
        </p:nvCxnSpPr>
        <p:spPr>
          <a:xfrm rot="16200000" flipV="1">
            <a:off x="7040563" y="3051146"/>
            <a:ext cx="818815" cy="2784220"/>
          </a:xfrm>
          <a:prstGeom prst="curved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4A6D0490-4586-42F2-B634-AF628CABCB2E}"/>
              </a:ext>
            </a:extLst>
          </p:cNvPr>
          <p:cNvSpPr/>
          <p:nvPr/>
        </p:nvSpPr>
        <p:spPr>
          <a:xfrm>
            <a:off x="1055687" y="2363372"/>
            <a:ext cx="2272303" cy="316033"/>
          </a:xfrm>
          <a:prstGeom prst="roundRect">
            <a:avLst/>
          </a:prstGeom>
          <a:noFill/>
          <a:ln w="28575">
            <a:solidFill>
              <a:srgbClr val="FEB06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7544CBE5-EEAF-410B-B31E-01ECD15A305F}"/>
              </a:ext>
            </a:extLst>
          </p:cNvPr>
          <p:cNvSpPr/>
          <p:nvPr/>
        </p:nvSpPr>
        <p:spPr>
          <a:xfrm>
            <a:off x="4295776" y="1498895"/>
            <a:ext cx="4795061" cy="105262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endParaRPr lang="en-US" altLang="zh-CN" dirty="0"/>
          </a:p>
          <a:p>
            <a:pPr latinLnBrk="1"/>
            <a:endParaRPr lang="en-US" altLang="zh-CN" dirty="0"/>
          </a:p>
          <a:p>
            <a:pPr latinLnBrk="1"/>
            <a:r>
              <a:rPr lang="zh-CN" altLang="en-US" dirty="0"/>
              <a:t>这个取决于构建的环境</a:t>
            </a:r>
            <a:endParaRPr lang="en-US" altLang="zh-CN" dirty="0"/>
          </a:p>
          <a:p>
            <a:pPr latinLnBrk="1"/>
            <a:r>
              <a:rPr lang="zh-CN" altLang="en-US" dirty="0"/>
              <a:t>如果是</a:t>
            </a:r>
            <a:r>
              <a:rPr lang="en-US" altLang="zh-CN" dirty="0"/>
              <a:t>Linux</a:t>
            </a:r>
            <a:r>
              <a:rPr lang="zh-CN" altLang="en-US" dirty="0"/>
              <a:t>环境，就选择“执行</a:t>
            </a:r>
            <a:r>
              <a:rPr lang="en-US" altLang="zh-CN" dirty="0"/>
              <a:t>Shell</a:t>
            </a:r>
            <a:r>
              <a:rPr lang="zh-CN" altLang="en-US" dirty="0"/>
              <a:t>”</a:t>
            </a:r>
          </a:p>
          <a:p>
            <a:br>
              <a:rPr lang="zh-CN" altLang="en-US" dirty="0"/>
            </a:br>
            <a:endParaRPr lang="zh-CN" altLang="en-US" dirty="0"/>
          </a:p>
        </p:txBody>
      </p: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A83C86C5-8C1A-4839-AAE9-2627CABA2414}"/>
              </a:ext>
            </a:extLst>
          </p:cNvPr>
          <p:cNvCxnSpPr>
            <a:cxnSpLocks/>
            <a:stCxn id="36" idx="0"/>
            <a:endCxn id="37" idx="1"/>
          </p:cNvCxnSpPr>
          <p:nvPr/>
        </p:nvCxnSpPr>
        <p:spPr>
          <a:xfrm rot="5400000" flipH="1" flipV="1">
            <a:off x="3074725" y="1142322"/>
            <a:ext cx="338165" cy="2103937"/>
          </a:xfrm>
          <a:prstGeom prst="curvedConnector2">
            <a:avLst/>
          </a:prstGeom>
          <a:ln w="28575">
            <a:solidFill>
              <a:srgbClr val="FEB06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03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3" grpId="0" animBg="1"/>
      <p:bldP spid="34" grpId="0" animBg="1"/>
      <p:bldP spid="36" grpId="0" animBg="1"/>
      <p:bldP spid="3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874713" y="304800"/>
            <a:ext cx="1182909" cy="850419"/>
            <a:chOff x="874713" y="304800"/>
            <a:chExt cx="1182909" cy="850419"/>
          </a:xfrm>
        </p:grpSpPr>
        <p:sp>
          <p:nvSpPr>
            <p:cNvPr id="23" name="矩形 16"/>
            <p:cNvSpPr/>
            <p:nvPr/>
          </p:nvSpPr>
          <p:spPr>
            <a:xfrm rot="1800000">
              <a:off x="1221209" y="681766"/>
              <a:ext cx="836413" cy="473453"/>
            </a:xfrm>
            <a:custGeom>
              <a:avLst/>
              <a:gdLst>
                <a:gd name="connsiteX0" fmla="*/ 0 w 1504748"/>
                <a:gd name="connsiteY0" fmla="*/ 0 h 465789"/>
                <a:gd name="connsiteX1" fmla="*/ 1504748 w 1504748"/>
                <a:gd name="connsiteY1" fmla="*/ 0 h 465789"/>
                <a:gd name="connsiteX2" fmla="*/ 1504748 w 1504748"/>
                <a:gd name="connsiteY2" fmla="*/ 465789 h 465789"/>
                <a:gd name="connsiteX3" fmla="*/ 0 w 1504748"/>
                <a:gd name="connsiteY3" fmla="*/ 465789 h 465789"/>
                <a:gd name="connsiteX4" fmla="*/ 0 w 1504748"/>
                <a:gd name="connsiteY4" fmla="*/ 0 h 465789"/>
                <a:gd name="connsiteX0" fmla="*/ 0 w 1504748"/>
                <a:gd name="connsiteY0" fmla="*/ 5104 h 470893"/>
                <a:gd name="connsiteX1" fmla="*/ 342087 w 1504748"/>
                <a:gd name="connsiteY1" fmla="*/ 0 h 470893"/>
                <a:gd name="connsiteX2" fmla="*/ 1504748 w 1504748"/>
                <a:gd name="connsiteY2" fmla="*/ 5104 h 470893"/>
                <a:gd name="connsiteX3" fmla="*/ 1504748 w 1504748"/>
                <a:gd name="connsiteY3" fmla="*/ 470893 h 470893"/>
                <a:gd name="connsiteX4" fmla="*/ 0 w 1504748"/>
                <a:gd name="connsiteY4" fmla="*/ 470893 h 470893"/>
                <a:gd name="connsiteX5" fmla="*/ 0 w 1504748"/>
                <a:gd name="connsiteY5" fmla="*/ 5104 h 470893"/>
                <a:gd name="connsiteX0" fmla="*/ 0 w 1504748"/>
                <a:gd name="connsiteY0" fmla="*/ 5104 h 473453"/>
                <a:gd name="connsiteX1" fmla="*/ 342087 w 1504748"/>
                <a:gd name="connsiteY1" fmla="*/ 0 h 473453"/>
                <a:gd name="connsiteX2" fmla="*/ 1504748 w 1504748"/>
                <a:gd name="connsiteY2" fmla="*/ 5104 h 473453"/>
                <a:gd name="connsiteX3" fmla="*/ 1504748 w 1504748"/>
                <a:gd name="connsiteY3" fmla="*/ 470893 h 473453"/>
                <a:gd name="connsiteX4" fmla="*/ 322141 w 1504748"/>
                <a:gd name="connsiteY4" fmla="*/ 473453 h 473453"/>
                <a:gd name="connsiteX5" fmla="*/ 0 w 1504748"/>
                <a:gd name="connsiteY5" fmla="*/ 470893 h 473453"/>
                <a:gd name="connsiteX6" fmla="*/ 0 w 1504748"/>
                <a:gd name="connsiteY6" fmla="*/ 5104 h 473453"/>
                <a:gd name="connsiteX0" fmla="*/ 0 w 1504748"/>
                <a:gd name="connsiteY0" fmla="*/ 5104 h 473453"/>
                <a:gd name="connsiteX1" fmla="*/ 342087 w 1504748"/>
                <a:gd name="connsiteY1" fmla="*/ 0 h 473453"/>
                <a:gd name="connsiteX2" fmla="*/ 1504748 w 1504748"/>
                <a:gd name="connsiteY2" fmla="*/ 5104 h 473453"/>
                <a:gd name="connsiteX3" fmla="*/ 1504748 w 1504748"/>
                <a:gd name="connsiteY3" fmla="*/ 470893 h 473453"/>
                <a:gd name="connsiteX4" fmla="*/ 322141 w 1504748"/>
                <a:gd name="connsiteY4" fmla="*/ 473453 h 473453"/>
                <a:gd name="connsiteX5" fmla="*/ 0 w 1504748"/>
                <a:gd name="connsiteY5" fmla="*/ 5104 h 473453"/>
                <a:gd name="connsiteX0" fmla="*/ 0 w 1182607"/>
                <a:gd name="connsiteY0" fmla="*/ 473453 h 473453"/>
                <a:gd name="connsiteX1" fmla="*/ 19946 w 1182607"/>
                <a:gd name="connsiteY1" fmla="*/ 0 h 473453"/>
                <a:gd name="connsiteX2" fmla="*/ 1182607 w 1182607"/>
                <a:gd name="connsiteY2" fmla="*/ 5104 h 473453"/>
                <a:gd name="connsiteX3" fmla="*/ 1182607 w 1182607"/>
                <a:gd name="connsiteY3" fmla="*/ 470893 h 473453"/>
                <a:gd name="connsiteX4" fmla="*/ 0 w 1182607"/>
                <a:gd name="connsiteY4" fmla="*/ 473453 h 473453"/>
                <a:gd name="connsiteX0" fmla="*/ 0 w 1182607"/>
                <a:gd name="connsiteY0" fmla="*/ 473453 h 473453"/>
                <a:gd name="connsiteX1" fmla="*/ 187993 w 1182607"/>
                <a:gd name="connsiteY1" fmla="*/ 240265 h 473453"/>
                <a:gd name="connsiteX2" fmla="*/ 19946 w 1182607"/>
                <a:gd name="connsiteY2" fmla="*/ 0 h 473453"/>
                <a:gd name="connsiteX3" fmla="*/ 1182607 w 1182607"/>
                <a:gd name="connsiteY3" fmla="*/ 5104 h 473453"/>
                <a:gd name="connsiteX4" fmla="*/ 1182607 w 1182607"/>
                <a:gd name="connsiteY4" fmla="*/ 470893 h 473453"/>
                <a:gd name="connsiteX5" fmla="*/ 0 w 1182607"/>
                <a:gd name="connsiteY5" fmla="*/ 473453 h 473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2607" h="473453">
                  <a:moveTo>
                    <a:pt x="0" y="473453"/>
                  </a:moveTo>
                  <a:cubicBezTo>
                    <a:pt x="3995" y="397823"/>
                    <a:pt x="183998" y="315895"/>
                    <a:pt x="187993" y="240265"/>
                  </a:cubicBezTo>
                  <a:lnTo>
                    <a:pt x="19946" y="0"/>
                  </a:lnTo>
                  <a:lnTo>
                    <a:pt x="1182607" y="5104"/>
                  </a:lnTo>
                  <a:lnTo>
                    <a:pt x="1182607" y="470893"/>
                  </a:lnTo>
                  <a:lnTo>
                    <a:pt x="0" y="47345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50000"/>
                  </a:schemeClr>
                </a:gs>
                <a:gs pos="846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874713" y="304800"/>
              <a:ext cx="834118" cy="834118"/>
            </a:xfrm>
            <a:custGeom>
              <a:avLst/>
              <a:gdLst>
                <a:gd name="connsiteX0" fmla="*/ 0 w 834118"/>
                <a:gd name="connsiteY0" fmla="*/ 563336 h 834118"/>
                <a:gd name="connsiteX1" fmla="*/ 23764 w 834118"/>
                <a:gd name="connsiteY1" fmla="*/ 563336 h 834118"/>
                <a:gd name="connsiteX2" fmla="*/ 23764 w 834118"/>
                <a:gd name="connsiteY2" fmla="*/ 810354 h 834118"/>
                <a:gd name="connsiteX3" fmla="*/ 810354 w 834118"/>
                <a:gd name="connsiteY3" fmla="*/ 810354 h 834118"/>
                <a:gd name="connsiteX4" fmla="*/ 810354 w 834118"/>
                <a:gd name="connsiteY4" fmla="*/ 563336 h 834118"/>
                <a:gd name="connsiteX5" fmla="*/ 834118 w 834118"/>
                <a:gd name="connsiteY5" fmla="*/ 563336 h 834118"/>
                <a:gd name="connsiteX6" fmla="*/ 834118 w 834118"/>
                <a:gd name="connsiteY6" fmla="*/ 834118 h 834118"/>
                <a:gd name="connsiteX7" fmla="*/ 0 w 834118"/>
                <a:gd name="connsiteY7" fmla="*/ 834118 h 834118"/>
                <a:gd name="connsiteX8" fmla="*/ 0 w 834118"/>
                <a:gd name="connsiteY8" fmla="*/ 0 h 834118"/>
                <a:gd name="connsiteX9" fmla="*/ 834118 w 834118"/>
                <a:gd name="connsiteY9" fmla="*/ 0 h 834118"/>
                <a:gd name="connsiteX10" fmla="*/ 834118 w 834118"/>
                <a:gd name="connsiteY10" fmla="*/ 270782 h 834118"/>
                <a:gd name="connsiteX11" fmla="*/ 810354 w 834118"/>
                <a:gd name="connsiteY11" fmla="*/ 270782 h 834118"/>
                <a:gd name="connsiteX12" fmla="*/ 810354 w 834118"/>
                <a:gd name="connsiteY12" fmla="*/ 23764 h 834118"/>
                <a:gd name="connsiteX13" fmla="*/ 23764 w 834118"/>
                <a:gd name="connsiteY13" fmla="*/ 23764 h 834118"/>
                <a:gd name="connsiteX14" fmla="*/ 23764 w 834118"/>
                <a:gd name="connsiteY14" fmla="*/ 270782 h 834118"/>
                <a:gd name="connsiteX15" fmla="*/ 0 w 834118"/>
                <a:gd name="connsiteY15" fmla="*/ 270782 h 834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34118" h="834118">
                  <a:moveTo>
                    <a:pt x="0" y="563336"/>
                  </a:moveTo>
                  <a:lnTo>
                    <a:pt x="23764" y="563336"/>
                  </a:lnTo>
                  <a:lnTo>
                    <a:pt x="23764" y="810354"/>
                  </a:lnTo>
                  <a:lnTo>
                    <a:pt x="810354" y="810354"/>
                  </a:lnTo>
                  <a:lnTo>
                    <a:pt x="810354" y="563336"/>
                  </a:lnTo>
                  <a:lnTo>
                    <a:pt x="834118" y="563336"/>
                  </a:lnTo>
                  <a:lnTo>
                    <a:pt x="834118" y="834118"/>
                  </a:lnTo>
                  <a:lnTo>
                    <a:pt x="0" y="834118"/>
                  </a:lnTo>
                  <a:close/>
                  <a:moveTo>
                    <a:pt x="0" y="0"/>
                  </a:moveTo>
                  <a:lnTo>
                    <a:pt x="834118" y="0"/>
                  </a:lnTo>
                  <a:lnTo>
                    <a:pt x="834118" y="270782"/>
                  </a:lnTo>
                  <a:lnTo>
                    <a:pt x="810354" y="270782"/>
                  </a:lnTo>
                  <a:lnTo>
                    <a:pt x="810354" y="23764"/>
                  </a:lnTo>
                  <a:lnTo>
                    <a:pt x="23764" y="23764"/>
                  </a:lnTo>
                  <a:lnTo>
                    <a:pt x="23764" y="270782"/>
                  </a:lnTo>
                  <a:lnTo>
                    <a:pt x="0" y="2707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椭圆 13"/>
            <p:cNvSpPr/>
            <p:nvPr/>
          </p:nvSpPr>
          <p:spPr>
            <a:xfrm>
              <a:off x="1055688" y="485775"/>
              <a:ext cx="472168" cy="472168"/>
            </a:xfrm>
            <a:custGeom>
              <a:avLst/>
              <a:gdLst>
                <a:gd name="connsiteX0" fmla="*/ 119063 w 330200"/>
                <a:gd name="connsiteY0" fmla="*/ 93662 h 330200"/>
                <a:gd name="connsiteX1" fmla="*/ 119063 w 330200"/>
                <a:gd name="connsiteY1" fmla="*/ 230187 h 330200"/>
                <a:gd name="connsiteX2" fmla="*/ 244476 w 330200"/>
                <a:gd name="connsiteY2" fmla="*/ 161925 h 330200"/>
                <a:gd name="connsiteX3" fmla="*/ 165100 w 330200"/>
                <a:gd name="connsiteY3" fmla="*/ 0 h 330200"/>
                <a:gd name="connsiteX4" fmla="*/ 330200 w 330200"/>
                <a:gd name="connsiteY4" fmla="*/ 165100 h 330200"/>
                <a:gd name="connsiteX5" fmla="*/ 165100 w 330200"/>
                <a:gd name="connsiteY5" fmla="*/ 330200 h 330200"/>
                <a:gd name="connsiteX6" fmla="*/ 0 w 330200"/>
                <a:gd name="connsiteY6" fmla="*/ 165100 h 330200"/>
                <a:gd name="connsiteX7" fmla="*/ 165100 w 330200"/>
                <a:gd name="connsiteY7" fmla="*/ 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0200" h="330200">
                  <a:moveTo>
                    <a:pt x="119063" y="93662"/>
                  </a:moveTo>
                  <a:lnTo>
                    <a:pt x="119063" y="230187"/>
                  </a:lnTo>
                  <a:lnTo>
                    <a:pt x="244476" y="161925"/>
                  </a:lnTo>
                  <a:close/>
                  <a:moveTo>
                    <a:pt x="165100" y="0"/>
                  </a:moveTo>
                  <a:cubicBezTo>
                    <a:pt x="256282" y="0"/>
                    <a:pt x="330200" y="73918"/>
                    <a:pt x="330200" y="165100"/>
                  </a:cubicBezTo>
                  <a:cubicBezTo>
                    <a:pt x="330200" y="256282"/>
                    <a:pt x="256282" y="330200"/>
                    <a:pt x="165100" y="330200"/>
                  </a:cubicBezTo>
                  <a:cubicBezTo>
                    <a:pt x="73918" y="330200"/>
                    <a:pt x="0" y="256282"/>
                    <a:pt x="0" y="165100"/>
                  </a:cubicBezTo>
                  <a:cubicBezTo>
                    <a:pt x="0" y="73918"/>
                    <a:pt x="73918" y="0"/>
                    <a:pt x="16510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1992992" y="44699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solidFill>
                  <a:prstClr val="black"/>
                </a:solidFill>
                <a:latin typeface="Arial"/>
                <a:ea typeface="微软雅黑"/>
              </a:rPr>
              <a:t>构建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33CD6F8-3BE0-4216-B522-566924621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60" y="1389995"/>
            <a:ext cx="3325793" cy="532581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55512C9-5A39-44F8-920C-5C2B7D9C0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4474" y="1389995"/>
            <a:ext cx="7830618" cy="486195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35B7156-69CB-4E5A-AC78-3892928974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7365" y="1332607"/>
            <a:ext cx="8204977" cy="3909244"/>
          </a:xfrm>
          <a:prstGeom prst="rect">
            <a:avLst/>
          </a:prstGeom>
        </p:spPr>
      </p:pic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916A4B1E-CB6B-43C3-9B3A-CAE65F0D51E6}"/>
              </a:ext>
            </a:extLst>
          </p:cNvPr>
          <p:cNvSpPr/>
          <p:nvPr/>
        </p:nvSpPr>
        <p:spPr>
          <a:xfrm>
            <a:off x="4027365" y="4997301"/>
            <a:ext cx="1815788" cy="244550"/>
          </a:xfrm>
          <a:prstGeom prst="roundRect">
            <a:avLst/>
          </a:prstGeom>
          <a:noFill/>
          <a:ln w="28575">
            <a:solidFill>
              <a:srgbClr val="228E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657B4901-AECB-423B-ADFD-D4EFB92F609D}"/>
              </a:ext>
            </a:extLst>
          </p:cNvPr>
          <p:cNvSpPr/>
          <p:nvPr/>
        </p:nvSpPr>
        <p:spPr>
          <a:xfrm>
            <a:off x="8245154" y="1935125"/>
            <a:ext cx="2642586" cy="893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成功构建项目</a:t>
            </a:r>
          </a:p>
        </p:txBody>
      </p: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37E894BB-9F1E-412F-89B3-BAE111E7063F}"/>
              </a:ext>
            </a:extLst>
          </p:cNvPr>
          <p:cNvCxnSpPr>
            <a:cxnSpLocks/>
            <a:stCxn id="38" idx="1"/>
            <a:endCxn id="37" idx="0"/>
          </p:cNvCxnSpPr>
          <p:nvPr/>
        </p:nvCxnSpPr>
        <p:spPr>
          <a:xfrm rot="10800000" flipV="1">
            <a:off x="4935260" y="2381691"/>
            <a:ext cx="3309895" cy="2615609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DC2A43D8-3245-49C5-AB0E-4503022675A6}"/>
              </a:ext>
            </a:extLst>
          </p:cNvPr>
          <p:cNvSpPr/>
          <p:nvPr/>
        </p:nvSpPr>
        <p:spPr>
          <a:xfrm>
            <a:off x="486908" y="3287229"/>
            <a:ext cx="2860316" cy="274678"/>
          </a:xfrm>
          <a:prstGeom prst="roundRect">
            <a:avLst/>
          </a:prstGeom>
          <a:noFill/>
          <a:ln w="28575">
            <a:solidFill>
              <a:srgbClr val="228E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3FF631F1-95D2-421F-95CB-3270B7CA6152}"/>
              </a:ext>
            </a:extLst>
          </p:cNvPr>
          <p:cNvSpPr/>
          <p:nvPr/>
        </p:nvSpPr>
        <p:spPr>
          <a:xfrm>
            <a:off x="486907" y="5840817"/>
            <a:ext cx="3000571" cy="274678"/>
          </a:xfrm>
          <a:prstGeom prst="roundRect">
            <a:avLst/>
          </a:prstGeom>
          <a:noFill/>
          <a:ln w="28575">
            <a:solidFill>
              <a:srgbClr val="228E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61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7" grpId="0" animBg="1"/>
      <p:bldP spid="38" grpId="0" animBg="1"/>
      <p:bldP spid="46" grpId="0" animBg="1"/>
      <p:bldP spid="4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773308" y="1181099"/>
            <a:ext cx="13425710" cy="4091928"/>
            <a:chOff x="1697108" y="1219199"/>
            <a:chExt cx="13425710" cy="4091928"/>
          </a:xfrm>
        </p:grpSpPr>
        <p:sp>
          <p:nvSpPr>
            <p:cNvPr id="10" name="矩形 9"/>
            <p:cNvSpPr/>
            <p:nvPr/>
          </p:nvSpPr>
          <p:spPr>
            <a:xfrm rot="1800000">
              <a:off x="1697108" y="4403586"/>
              <a:ext cx="13425710" cy="907541"/>
            </a:xfrm>
            <a:custGeom>
              <a:avLst/>
              <a:gdLst>
                <a:gd name="connsiteX0" fmla="*/ 0 w 13677900"/>
                <a:gd name="connsiteY0" fmla="*/ 0 h 897257"/>
                <a:gd name="connsiteX1" fmla="*/ 13677900 w 13677900"/>
                <a:gd name="connsiteY1" fmla="*/ 0 h 897257"/>
                <a:gd name="connsiteX2" fmla="*/ 13677900 w 13677900"/>
                <a:gd name="connsiteY2" fmla="*/ 897257 h 897257"/>
                <a:gd name="connsiteX3" fmla="*/ 0 w 13677900"/>
                <a:gd name="connsiteY3" fmla="*/ 897257 h 897257"/>
                <a:gd name="connsiteX4" fmla="*/ 0 w 13677900"/>
                <a:gd name="connsiteY4" fmla="*/ 0 h 897257"/>
                <a:gd name="connsiteX0" fmla="*/ 0 w 13677900"/>
                <a:gd name="connsiteY0" fmla="*/ 0 h 897257"/>
                <a:gd name="connsiteX1" fmla="*/ 13677900 w 13677900"/>
                <a:gd name="connsiteY1" fmla="*/ 0 h 897257"/>
                <a:gd name="connsiteX2" fmla="*/ 13677900 w 13677900"/>
                <a:gd name="connsiteY2" fmla="*/ 897257 h 897257"/>
                <a:gd name="connsiteX3" fmla="*/ 252190 w 13677900"/>
                <a:gd name="connsiteY3" fmla="*/ 892550 h 897257"/>
                <a:gd name="connsiteX4" fmla="*/ 0 w 13677900"/>
                <a:gd name="connsiteY4" fmla="*/ 897257 h 897257"/>
                <a:gd name="connsiteX5" fmla="*/ 0 w 13677900"/>
                <a:gd name="connsiteY5" fmla="*/ 0 h 897257"/>
                <a:gd name="connsiteX0" fmla="*/ 0 w 13677900"/>
                <a:gd name="connsiteY0" fmla="*/ 10284 h 907541"/>
                <a:gd name="connsiteX1" fmla="*/ 451603 w 13677900"/>
                <a:gd name="connsiteY1" fmla="*/ 0 h 907541"/>
                <a:gd name="connsiteX2" fmla="*/ 13677900 w 13677900"/>
                <a:gd name="connsiteY2" fmla="*/ 10284 h 907541"/>
                <a:gd name="connsiteX3" fmla="*/ 13677900 w 13677900"/>
                <a:gd name="connsiteY3" fmla="*/ 907541 h 907541"/>
                <a:gd name="connsiteX4" fmla="*/ 252190 w 13677900"/>
                <a:gd name="connsiteY4" fmla="*/ 902834 h 907541"/>
                <a:gd name="connsiteX5" fmla="*/ 0 w 13677900"/>
                <a:gd name="connsiteY5" fmla="*/ 907541 h 907541"/>
                <a:gd name="connsiteX6" fmla="*/ 0 w 13677900"/>
                <a:gd name="connsiteY6" fmla="*/ 10284 h 907541"/>
                <a:gd name="connsiteX0" fmla="*/ 0 w 13677900"/>
                <a:gd name="connsiteY0" fmla="*/ 907541 h 907541"/>
                <a:gd name="connsiteX1" fmla="*/ 451603 w 13677900"/>
                <a:gd name="connsiteY1" fmla="*/ 0 h 907541"/>
                <a:gd name="connsiteX2" fmla="*/ 13677900 w 13677900"/>
                <a:gd name="connsiteY2" fmla="*/ 10284 h 907541"/>
                <a:gd name="connsiteX3" fmla="*/ 13677900 w 13677900"/>
                <a:gd name="connsiteY3" fmla="*/ 907541 h 907541"/>
                <a:gd name="connsiteX4" fmla="*/ 252190 w 13677900"/>
                <a:gd name="connsiteY4" fmla="*/ 902834 h 907541"/>
                <a:gd name="connsiteX5" fmla="*/ 0 w 13677900"/>
                <a:gd name="connsiteY5" fmla="*/ 907541 h 907541"/>
                <a:gd name="connsiteX0" fmla="*/ 0 w 13425710"/>
                <a:gd name="connsiteY0" fmla="*/ 902834 h 907541"/>
                <a:gd name="connsiteX1" fmla="*/ 199413 w 13425710"/>
                <a:gd name="connsiteY1" fmla="*/ 0 h 907541"/>
                <a:gd name="connsiteX2" fmla="*/ 13425710 w 13425710"/>
                <a:gd name="connsiteY2" fmla="*/ 10284 h 907541"/>
                <a:gd name="connsiteX3" fmla="*/ 13425710 w 13425710"/>
                <a:gd name="connsiteY3" fmla="*/ 907541 h 907541"/>
                <a:gd name="connsiteX4" fmla="*/ 0 w 13425710"/>
                <a:gd name="connsiteY4" fmla="*/ 902834 h 907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25710" h="907541">
                  <a:moveTo>
                    <a:pt x="0" y="902834"/>
                  </a:moveTo>
                  <a:lnTo>
                    <a:pt x="199413" y="0"/>
                  </a:lnTo>
                  <a:lnTo>
                    <a:pt x="13425710" y="10284"/>
                  </a:lnTo>
                  <a:lnTo>
                    <a:pt x="13425710" y="907541"/>
                  </a:lnTo>
                  <a:lnTo>
                    <a:pt x="0" y="90283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40000"/>
                  </a:schemeClr>
                </a:gs>
                <a:gs pos="84600">
                  <a:schemeClr val="bg1">
                    <a:lumMod val="9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371272" y="1219199"/>
              <a:ext cx="667658" cy="66765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4158344" y="1407884"/>
            <a:ext cx="1625600" cy="16256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763483" y="2002969"/>
            <a:ext cx="13353088" cy="6893833"/>
            <a:chOff x="1763483" y="2002969"/>
            <a:chExt cx="13353088" cy="6893833"/>
          </a:xfrm>
        </p:grpSpPr>
        <p:sp>
          <p:nvSpPr>
            <p:cNvPr id="8" name="矩形 7"/>
            <p:cNvSpPr/>
            <p:nvPr/>
          </p:nvSpPr>
          <p:spPr>
            <a:xfrm rot="1800000">
              <a:off x="1977604" y="4383926"/>
              <a:ext cx="13138967" cy="4512876"/>
            </a:xfrm>
            <a:custGeom>
              <a:avLst/>
              <a:gdLst>
                <a:gd name="connsiteX0" fmla="*/ 0 w 13677900"/>
                <a:gd name="connsiteY0" fmla="*/ 0 h 4499376"/>
                <a:gd name="connsiteX1" fmla="*/ 13677900 w 13677900"/>
                <a:gd name="connsiteY1" fmla="*/ 0 h 4499376"/>
                <a:gd name="connsiteX2" fmla="*/ 13677900 w 13677900"/>
                <a:gd name="connsiteY2" fmla="*/ 4499376 h 4499376"/>
                <a:gd name="connsiteX3" fmla="*/ 0 w 13677900"/>
                <a:gd name="connsiteY3" fmla="*/ 4499376 h 4499376"/>
                <a:gd name="connsiteX4" fmla="*/ 0 w 13677900"/>
                <a:gd name="connsiteY4" fmla="*/ 0 h 4499376"/>
                <a:gd name="connsiteX0" fmla="*/ 0 w 13677900"/>
                <a:gd name="connsiteY0" fmla="*/ 13500 h 4512876"/>
                <a:gd name="connsiteX1" fmla="*/ 1732323 w 13677900"/>
                <a:gd name="connsiteY1" fmla="*/ 0 h 4512876"/>
                <a:gd name="connsiteX2" fmla="*/ 13677900 w 13677900"/>
                <a:gd name="connsiteY2" fmla="*/ 13500 h 4512876"/>
                <a:gd name="connsiteX3" fmla="*/ 13677900 w 13677900"/>
                <a:gd name="connsiteY3" fmla="*/ 4512876 h 4512876"/>
                <a:gd name="connsiteX4" fmla="*/ 0 w 13677900"/>
                <a:gd name="connsiteY4" fmla="*/ 4512876 h 4512876"/>
                <a:gd name="connsiteX5" fmla="*/ 0 w 13677900"/>
                <a:gd name="connsiteY5" fmla="*/ 13500 h 4512876"/>
                <a:gd name="connsiteX0" fmla="*/ 0 w 13677900"/>
                <a:gd name="connsiteY0" fmla="*/ 13500 h 4512876"/>
                <a:gd name="connsiteX1" fmla="*/ 1732323 w 13677900"/>
                <a:gd name="connsiteY1" fmla="*/ 0 h 4512876"/>
                <a:gd name="connsiteX2" fmla="*/ 13677900 w 13677900"/>
                <a:gd name="connsiteY2" fmla="*/ 13500 h 4512876"/>
                <a:gd name="connsiteX3" fmla="*/ 13677900 w 13677900"/>
                <a:gd name="connsiteY3" fmla="*/ 4512876 h 4512876"/>
                <a:gd name="connsiteX4" fmla="*/ 538933 w 13677900"/>
                <a:gd name="connsiteY4" fmla="*/ 4493446 h 4512876"/>
                <a:gd name="connsiteX5" fmla="*/ 0 w 13677900"/>
                <a:gd name="connsiteY5" fmla="*/ 4512876 h 4512876"/>
                <a:gd name="connsiteX6" fmla="*/ 0 w 13677900"/>
                <a:gd name="connsiteY6" fmla="*/ 13500 h 4512876"/>
                <a:gd name="connsiteX0" fmla="*/ 0 w 13677900"/>
                <a:gd name="connsiteY0" fmla="*/ 13500 h 4512876"/>
                <a:gd name="connsiteX1" fmla="*/ 1732323 w 13677900"/>
                <a:gd name="connsiteY1" fmla="*/ 0 h 4512876"/>
                <a:gd name="connsiteX2" fmla="*/ 13677900 w 13677900"/>
                <a:gd name="connsiteY2" fmla="*/ 13500 h 4512876"/>
                <a:gd name="connsiteX3" fmla="*/ 13677900 w 13677900"/>
                <a:gd name="connsiteY3" fmla="*/ 4512876 h 4512876"/>
                <a:gd name="connsiteX4" fmla="*/ 538933 w 13677900"/>
                <a:gd name="connsiteY4" fmla="*/ 4493446 h 4512876"/>
                <a:gd name="connsiteX5" fmla="*/ 0 w 13677900"/>
                <a:gd name="connsiteY5" fmla="*/ 13500 h 4512876"/>
                <a:gd name="connsiteX0" fmla="*/ 0 w 13138967"/>
                <a:gd name="connsiteY0" fmla="*/ 4493446 h 4512876"/>
                <a:gd name="connsiteX1" fmla="*/ 1193390 w 13138967"/>
                <a:gd name="connsiteY1" fmla="*/ 0 h 4512876"/>
                <a:gd name="connsiteX2" fmla="*/ 13138967 w 13138967"/>
                <a:gd name="connsiteY2" fmla="*/ 13500 h 4512876"/>
                <a:gd name="connsiteX3" fmla="*/ 13138967 w 13138967"/>
                <a:gd name="connsiteY3" fmla="*/ 4512876 h 4512876"/>
                <a:gd name="connsiteX4" fmla="*/ 0 w 13138967"/>
                <a:gd name="connsiteY4" fmla="*/ 4493446 h 451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38967" h="4512876">
                  <a:moveTo>
                    <a:pt x="0" y="4493446"/>
                  </a:moveTo>
                  <a:lnTo>
                    <a:pt x="1193390" y="0"/>
                  </a:lnTo>
                  <a:lnTo>
                    <a:pt x="13138967" y="13500"/>
                  </a:lnTo>
                  <a:lnTo>
                    <a:pt x="13138967" y="4512876"/>
                  </a:lnTo>
                  <a:lnTo>
                    <a:pt x="0" y="449344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60000"/>
                  </a:schemeClr>
                </a:gs>
                <a:gs pos="84600">
                  <a:schemeClr val="bg1">
                    <a:lumMod val="9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1763483" y="2002969"/>
              <a:ext cx="3294745" cy="329474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175208" y="3353288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solidFill>
                  <a:prstClr val="black"/>
                </a:solidFill>
                <a:latin typeface="Arial"/>
                <a:ea typeface="微软雅黑"/>
              </a:rPr>
              <a:t>构建持续部署环境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156158" y="2240677"/>
            <a:ext cx="3365024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Heroku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273800" y="4731203"/>
            <a:ext cx="914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181743" y="4078489"/>
            <a:ext cx="5663730" cy="28687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prstClr val="black"/>
                </a:solidFill>
                <a:latin typeface="微软雅黑"/>
                <a:ea typeface="微软雅黑"/>
              </a:rPr>
              <a:t>Heroku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– Continuous </a:t>
            </a:r>
            <a:r>
              <a:rPr lang="en-US" altLang="zh-CN" sz="1200" dirty="0">
                <a:solidFill>
                  <a:prstClr val="black"/>
                </a:solidFill>
                <a:latin typeface="微软雅黑"/>
                <a:ea typeface="微软雅黑"/>
              </a:rPr>
              <a:t>Deployment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850274" y="4702628"/>
            <a:ext cx="12474999" cy="4416484"/>
            <a:chOff x="850274" y="4702628"/>
            <a:chExt cx="12474999" cy="4416484"/>
          </a:xfrm>
        </p:grpSpPr>
        <p:sp>
          <p:nvSpPr>
            <p:cNvPr id="11" name="矩形 10"/>
            <p:cNvSpPr/>
            <p:nvPr/>
          </p:nvSpPr>
          <p:spPr>
            <a:xfrm rot="1800000">
              <a:off x="850274" y="7513404"/>
              <a:ext cx="12474999" cy="1605708"/>
            </a:xfrm>
            <a:custGeom>
              <a:avLst/>
              <a:gdLst>
                <a:gd name="connsiteX0" fmla="*/ 0 w 13677900"/>
                <a:gd name="connsiteY0" fmla="*/ 0 h 1587113"/>
                <a:gd name="connsiteX1" fmla="*/ 13677900 w 13677900"/>
                <a:gd name="connsiteY1" fmla="*/ 0 h 1587113"/>
                <a:gd name="connsiteX2" fmla="*/ 13677900 w 13677900"/>
                <a:gd name="connsiteY2" fmla="*/ 1587113 h 1587113"/>
                <a:gd name="connsiteX3" fmla="*/ 0 w 13677900"/>
                <a:gd name="connsiteY3" fmla="*/ 1587113 h 1587113"/>
                <a:gd name="connsiteX4" fmla="*/ 0 w 13677900"/>
                <a:gd name="connsiteY4" fmla="*/ 0 h 1587113"/>
                <a:gd name="connsiteX0" fmla="*/ 0 w 13677900"/>
                <a:gd name="connsiteY0" fmla="*/ 0 h 1587113"/>
                <a:gd name="connsiteX1" fmla="*/ 1620651 w 13677900"/>
                <a:gd name="connsiteY1" fmla="*/ 6988 h 1587113"/>
                <a:gd name="connsiteX2" fmla="*/ 13677900 w 13677900"/>
                <a:gd name="connsiteY2" fmla="*/ 0 h 1587113"/>
                <a:gd name="connsiteX3" fmla="*/ 13677900 w 13677900"/>
                <a:gd name="connsiteY3" fmla="*/ 1587113 h 1587113"/>
                <a:gd name="connsiteX4" fmla="*/ 0 w 13677900"/>
                <a:gd name="connsiteY4" fmla="*/ 1587113 h 1587113"/>
                <a:gd name="connsiteX5" fmla="*/ 0 w 13677900"/>
                <a:gd name="connsiteY5" fmla="*/ 0 h 1587113"/>
                <a:gd name="connsiteX0" fmla="*/ 0 w 13677900"/>
                <a:gd name="connsiteY0" fmla="*/ 0 h 1605708"/>
                <a:gd name="connsiteX1" fmla="*/ 1620651 w 13677900"/>
                <a:gd name="connsiteY1" fmla="*/ 6988 h 1605708"/>
                <a:gd name="connsiteX2" fmla="*/ 13677900 w 13677900"/>
                <a:gd name="connsiteY2" fmla="*/ 0 h 1605708"/>
                <a:gd name="connsiteX3" fmla="*/ 13677900 w 13677900"/>
                <a:gd name="connsiteY3" fmla="*/ 1587113 h 1605708"/>
                <a:gd name="connsiteX4" fmla="*/ 1202901 w 13677900"/>
                <a:gd name="connsiteY4" fmla="*/ 1605708 h 1605708"/>
                <a:gd name="connsiteX5" fmla="*/ 0 w 13677900"/>
                <a:gd name="connsiteY5" fmla="*/ 1587113 h 1605708"/>
                <a:gd name="connsiteX6" fmla="*/ 0 w 13677900"/>
                <a:gd name="connsiteY6" fmla="*/ 0 h 1605708"/>
                <a:gd name="connsiteX0" fmla="*/ 0 w 13677900"/>
                <a:gd name="connsiteY0" fmla="*/ 0 h 1605708"/>
                <a:gd name="connsiteX1" fmla="*/ 1620651 w 13677900"/>
                <a:gd name="connsiteY1" fmla="*/ 6988 h 1605708"/>
                <a:gd name="connsiteX2" fmla="*/ 13677900 w 13677900"/>
                <a:gd name="connsiteY2" fmla="*/ 0 h 1605708"/>
                <a:gd name="connsiteX3" fmla="*/ 13677900 w 13677900"/>
                <a:gd name="connsiteY3" fmla="*/ 1587113 h 1605708"/>
                <a:gd name="connsiteX4" fmla="*/ 1202901 w 13677900"/>
                <a:gd name="connsiteY4" fmla="*/ 1605708 h 1605708"/>
                <a:gd name="connsiteX5" fmla="*/ 0 w 13677900"/>
                <a:gd name="connsiteY5" fmla="*/ 0 h 1605708"/>
                <a:gd name="connsiteX0" fmla="*/ 0 w 12474999"/>
                <a:gd name="connsiteY0" fmla="*/ 1605708 h 1605708"/>
                <a:gd name="connsiteX1" fmla="*/ 417750 w 12474999"/>
                <a:gd name="connsiteY1" fmla="*/ 6988 h 1605708"/>
                <a:gd name="connsiteX2" fmla="*/ 12474999 w 12474999"/>
                <a:gd name="connsiteY2" fmla="*/ 0 h 1605708"/>
                <a:gd name="connsiteX3" fmla="*/ 12474999 w 12474999"/>
                <a:gd name="connsiteY3" fmla="*/ 1587113 h 1605708"/>
                <a:gd name="connsiteX4" fmla="*/ 0 w 12474999"/>
                <a:gd name="connsiteY4" fmla="*/ 1605708 h 1605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74999" h="1605708">
                  <a:moveTo>
                    <a:pt x="0" y="1605708"/>
                  </a:moveTo>
                  <a:lnTo>
                    <a:pt x="417750" y="6988"/>
                  </a:lnTo>
                  <a:lnTo>
                    <a:pt x="12474999" y="0"/>
                  </a:lnTo>
                  <a:lnTo>
                    <a:pt x="12474999" y="1587113"/>
                  </a:lnTo>
                  <a:lnTo>
                    <a:pt x="0" y="160570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40000"/>
                  </a:schemeClr>
                </a:gs>
                <a:gs pos="84600">
                  <a:schemeClr val="bg1">
                    <a:lumMod val="9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269995" y="4702628"/>
              <a:ext cx="1190171" cy="119017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160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  <p:bldP spid="13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3927488" y="1371598"/>
            <a:ext cx="10871624" cy="4102647"/>
            <a:chOff x="3927488" y="1371598"/>
            <a:chExt cx="10871624" cy="4102647"/>
          </a:xfrm>
        </p:grpSpPr>
        <p:sp>
          <p:nvSpPr>
            <p:cNvPr id="30" name="矩形 29"/>
            <p:cNvSpPr/>
            <p:nvPr/>
          </p:nvSpPr>
          <p:spPr>
            <a:xfrm rot="1800000">
              <a:off x="3927488" y="3741413"/>
              <a:ext cx="10871624" cy="1732832"/>
            </a:xfrm>
            <a:custGeom>
              <a:avLst/>
              <a:gdLst>
                <a:gd name="connsiteX0" fmla="*/ 0 w 13677900"/>
                <a:gd name="connsiteY0" fmla="*/ 0 h 1718137"/>
                <a:gd name="connsiteX1" fmla="*/ 13677900 w 13677900"/>
                <a:gd name="connsiteY1" fmla="*/ 0 h 1718137"/>
                <a:gd name="connsiteX2" fmla="*/ 13677900 w 13677900"/>
                <a:gd name="connsiteY2" fmla="*/ 1718137 h 1718137"/>
                <a:gd name="connsiteX3" fmla="*/ 0 w 13677900"/>
                <a:gd name="connsiteY3" fmla="*/ 1718137 h 1718137"/>
                <a:gd name="connsiteX4" fmla="*/ 0 w 13677900"/>
                <a:gd name="connsiteY4" fmla="*/ 0 h 1718137"/>
                <a:gd name="connsiteX0" fmla="*/ 0 w 13677900"/>
                <a:gd name="connsiteY0" fmla="*/ 14695 h 1732832"/>
                <a:gd name="connsiteX1" fmla="*/ 3232208 w 13677900"/>
                <a:gd name="connsiteY1" fmla="*/ 0 h 1732832"/>
                <a:gd name="connsiteX2" fmla="*/ 13677900 w 13677900"/>
                <a:gd name="connsiteY2" fmla="*/ 14695 h 1732832"/>
                <a:gd name="connsiteX3" fmla="*/ 13677900 w 13677900"/>
                <a:gd name="connsiteY3" fmla="*/ 1732832 h 1732832"/>
                <a:gd name="connsiteX4" fmla="*/ 0 w 13677900"/>
                <a:gd name="connsiteY4" fmla="*/ 1732832 h 1732832"/>
                <a:gd name="connsiteX5" fmla="*/ 0 w 13677900"/>
                <a:gd name="connsiteY5" fmla="*/ 14695 h 1732832"/>
                <a:gd name="connsiteX0" fmla="*/ 0 w 13677900"/>
                <a:gd name="connsiteY0" fmla="*/ 14695 h 1732832"/>
                <a:gd name="connsiteX1" fmla="*/ 3232208 w 13677900"/>
                <a:gd name="connsiteY1" fmla="*/ 0 h 1732832"/>
                <a:gd name="connsiteX2" fmla="*/ 13677900 w 13677900"/>
                <a:gd name="connsiteY2" fmla="*/ 14695 h 1732832"/>
                <a:gd name="connsiteX3" fmla="*/ 13677900 w 13677900"/>
                <a:gd name="connsiteY3" fmla="*/ 1732832 h 1732832"/>
                <a:gd name="connsiteX4" fmla="*/ 2806276 w 13677900"/>
                <a:gd name="connsiteY4" fmla="*/ 1719713 h 1732832"/>
                <a:gd name="connsiteX5" fmla="*/ 0 w 13677900"/>
                <a:gd name="connsiteY5" fmla="*/ 1732832 h 1732832"/>
                <a:gd name="connsiteX6" fmla="*/ 0 w 13677900"/>
                <a:gd name="connsiteY6" fmla="*/ 14695 h 1732832"/>
                <a:gd name="connsiteX0" fmla="*/ 0 w 13677900"/>
                <a:gd name="connsiteY0" fmla="*/ 14695 h 1732832"/>
                <a:gd name="connsiteX1" fmla="*/ 3232208 w 13677900"/>
                <a:gd name="connsiteY1" fmla="*/ 0 h 1732832"/>
                <a:gd name="connsiteX2" fmla="*/ 13677900 w 13677900"/>
                <a:gd name="connsiteY2" fmla="*/ 14695 h 1732832"/>
                <a:gd name="connsiteX3" fmla="*/ 13677900 w 13677900"/>
                <a:gd name="connsiteY3" fmla="*/ 1732832 h 1732832"/>
                <a:gd name="connsiteX4" fmla="*/ 2806276 w 13677900"/>
                <a:gd name="connsiteY4" fmla="*/ 1719713 h 1732832"/>
                <a:gd name="connsiteX5" fmla="*/ 0 w 13677900"/>
                <a:gd name="connsiteY5" fmla="*/ 14695 h 1732832"/>
                <a:gd name="connsiteX0" fmla="*/ 0 w 10871624"/>
                <a:gd name="connsiteY0" fmla="*/ 1719713 h 1732832"/>
                <a:gd name="connsiteX1" fmla="*/ 425932 w 10871624"/>
                <a:gd name="connsiteY1" fmla="*/ 0 h 1732832"/>
                <a:gd name="connsiteX2" fmla="*/ 10871624 w 10871624"/>
                <a:gd name="connsiteY2" fmla="*/ 14695 h 1732832"/>
                <a:gd name="connsiteX3" fmla="*/ 10871624 w 10871624"/>
                <a:gd name="connsiteY3" fmla="*/ 1732832 h 1732832"/>
                <a:gd name="connsiteX4" fmla="*/ 0 w 10871624"/>
                <a:gd name="connsiteY4" fmla="*/ 1719713 h 1732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71624" h="1732832">
                  <a:moveTo>
                    <a:pt x="0" y="1719713"/>
                  </a:moveTo>
                  <a:lnTo>
                    <a:pt x="425932" y="0"/>
                  </a:lnTo>
                  <a:lnTo>
                    <a:pt x="10871624" y="14695"/>
                  </a:lnTo>
                  <a:lnTo>
                    <a:pt x="10871624" y="1732832"/>
                  </a:lnTo>
                  <a:lnTo>
                    <a:pt x="0" y="171971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40000"/>
                  </a:schemeClr>
                </a:gs>
                <a:gs pos="84600">
                  <a:schemeClr val="bg1">
                    <a:lumMod val="9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209141" y="1371598"/>
              <a:ext cx="1262744" cy="126274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1407882" y="3918852"/>
            <a:ext cx="1712690" cy="171269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1915883" y="2002970"/>
            <a:ext cx="10341635" cy="5677493"/>
            <a:chOff x="1915883" y="2002970"/>
            <a:chExt cx="10341635" cy="5677493"/>
          </a:xfrm>
        </p:grpSpPr>
        <p:sp>
          <p:nvSpPr>
            <p:cNvPr id="31" name="矩形 30"/>
            <p:cNvSpPr/>
            <p:nvPr/>
          </p:nvSpPr>
          <p:spPr>
            <a:xfrm rot="1800000">
              <a:off x="2235718" y="3704028"/>
              <a:ext cx="10021800" cy="3976435"/>
            </a:xfrm>
            <a:custGeom>
              <a:avLst/>
              <a:gdLst>
                <a:gd name="connsiteX0" fmla="*/ 0 w 13677900"/>
                <a:gd name="connsiteY0" fmla="*/ 0 h 3972377"/>
                <a:gd name="connsiteX1" fmla="*/ 13677900 w 13677900"/>
                <a:gd name="connsiteY1" fmla="*/ 0 h 3972377"/>
                <a:gd name="connsiteX2" fmla="*/ 13677900 w 13677900"/>
                <a:gd name="connsiteY2" fmla="*/ 3972377 h 3972377"/>
                <a:gd name="connsiteX3" fmla="*/ 0 w 13677900"/>
                <a:gd name="connsiteY3" fmla="*/ 3972377 h 3972377"/>
                <a:gd name="connsiteX4" fmla="*/ 0 w 13677900"/>
                <a:gd name="connsiteY4" fmla="*/ 0 h 3972377"/>
                <a:gd name="connsiteX0" fmla="*/ 0 w 13677900"/>
                <a:gd name="connsiteY0" fmla="*/ 0 h 3972377"/>
                <a:gd name="connsiteX1" fmla="*/ 13677900 w 13677900"/>
                <a:gd name="connsiteY1" fmla="*/ 0 h 3972377"/>
                <a:gd name="connsiteX2" fmla="*/ 13677900 w 13677900"/>
                <a:gd name="connsiteY2" fmla="*/ 3972377 h 3972377"/>
                <a:gd name="connsiteX3" fmla="*/ 3656100 w 13677900"/>
                <a:gd name="connsiteY3" fmla="*/ 3965562 h 3972377"/>
                <a:gd name="connsiteX4" fmla="*/ 0 w 13677900"/>
                <a:gd name="connsiteY4" fmla="*/ 3972377 h 3972377"/>
                <a:gd name="connsiteX5" fmla="*/ 0 w 13677900"/>
                <a:gd name="connsiteY5" fmla="*/ 0 h 3972377"/>
                <a:gd name="connsiteX0" fmla="*/ 0 w 13677900"/>
                <a:gd name="connsiteY0" fmla="*/ 4058 h 3976435"/>
                <a:gd name="connsiteX1" fmla="*/ 4733999 w 13677900"/>
                <a:gd name="connsiteY1" fmla="*/ 0 h 3976435"/>
                <a:gd name="connsiteX2" fmla="*/ 13677900 w 13677900"/>
                <a:gd name="connsiteY2" fmla="*/ 4058 h 3976435"/>
                <a:gd name="connsiteX3" fmla="*/ 13677900 w 13677900"/>
                <a:gd name="connsiteY3" fmla="*/ 3976435 h 3976435"/>
                <a:gd name="connsiteX4" fmla="*/ 3656100 w 13677900"/>
                <a:gd name="connsiteY4" fmla="*/ 3969620 h 3976435"/>
                <a:gd name="connsiteX5" fmla="*/ 0 w 13677900"/>
                <a:gd name="connsiteY5" fmla="*/ 3976435 h 3976435"/>
                <a:gd name="connsiteX6" fmla="*/ 0 w 13677900"/>
                <a:gd name="connsiteY6" fmla="*/ 4058 h 3976435"/>
                <a:gd name="connsiteX0" fmla="*/ 0 w 13677900"/>
                <a:gd name="connsiteY0" fmla="*/ 3976435 h 3976435"/>
                <a:gd name="connsiteX1" fmla="*/ 4733999 w 13677900"/>
                <a:gd name="connsiteY1" fmla="*/ 0 h 3976435"/>
                <a:gd name="connsiteX2" fmla="*/ 13677900 w 13677900"/>
                <a:gd name="connsiteY2" fmla="*/ 4058 h 3976435"/>
                <a:gd name="connsiteX3" fmla="*/ 13677900 w 13677900"/>
                <a:gd name="connsiteY3" fmla="*/ 3976435 h 3976435"/>
                <a:gd name="connsiteX4" fmla="*/ 3656100 w 13677900"/>
                <a:gd name="connsiteY4" fmla="*/ 3969620 h 3976435"/>
                <a:gd name="connsiteX5" fmla="*/ 0 w 13677900"/>
                <a:gd name="connsiteY5" fmla="*/ 3976435 h 3976435"/>
                <a:gd name="connsiteX0" fmla="*/ 0 w 10021800"/>
                <a:gd name="connsiteY0" fmla="*/ 3969620 h 3976435"/>
                <a:gd name="connsiteX1" fmla="*/ 1077899 w 10021800"/>
                <a:gd name="connsiteY1" fmla="*/ 0 h 3976435"/>
                <a:gd name="connsiteX2" fmla="*/ 10021800 w 10021800"/>
                <a:gd name="connsiteY2" fmla="*/ 4058 h 3976435"/>
                <a:gd name="connsiteX3" fmla="*/ 10021800 w 10021800"/>
                <a:gd name="connsiteY3" fmla="*/ 3976435 h 3976435"/>
                <a:gd name="connsiteX4" fmla="*/ 0 w 10021800"/>
                <a:gd name="connsiteY4" fmla="*/ 3969620 h 3976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21800" h="3976435">
                  <a:moveTo>
                    <a:pt x="0" y="3969620"/>
                  </a:moveTo>
                  <a:lnTo>
                    <a:pt x="1077899" y="0"/>
                  </a:lnTo>
                  <a:lnTo>
                    <a:pt x="10021800" y="4058"/>
                  </a:lnTo>
                  <a:lnTo>
                    <a:pt x="10021800" y="3976435"/>
                  </a:lnTo>
                  <a:lnTo>
                    <a:pt x="0" y="396962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60000"/>
                  </a:schemeClr>
                </a:gs>
                <a:gs pos="84600">
                  <a:schemeClr val="bg1">
                    <a:lumMod val="9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 1"/>
            <p:cNvSpPr/>
            <p:nvPr/>
          </p:nvSpPr>
          <p:spPr>
            <a:xfrm>
              <a:off x="1915883" y="2002970"/>
              <a:ext cx="2917374" cy="291737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166546" y="3134505"/>
            <a:ext cx="2416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CONTENT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295525" y="4092575"/>
            <a:ext cx="914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/>
          <p:cNvGrpSpPr/>
          <p:nvPr/>
        </p:nvGrpSpPr>
        <p:grpSpPr>
          <a:xfrm>
            <a:off x="4874548" y="4963884"/>
            <a:ext cx="7235046" cy="2520778"/>
            <a:chOff x="4874548" y="4963884"/>
            <a:chExt cx="7235046" cy="2520778"/>
          </a:xfrm>
        </p:grpSpPr>
        <p:sp>
          <p:nvSpPr>
            <p:cNvPr id="32" name="矩形 31"/>
            <p:cNvSpPr/>
            <p:nvPr/>
          </p:nvSpPr>
          <p:spPr>
            <a:xfrm rot="1800000">
              <a:off x="4874548" y="6602282"/>
              <a:ext cx="7235046" cy="882380"/>
            </a:xfrm>
            <a:custGeom>
              <a:avLst/>
              <a:gdLst>
                <a:gd name="connsiteX0" fmla="*/ 0 w 13677900"/>
                <a:gd name="connsiteY0" fmla="*/ 0 h 882180"/>
                <a:gd name="connsiteX1" fmla="*/ 13677900 w 13677900"/>
                <a:gd name="connsiteY1" fmla="*/ 0 h 882180"/>
                <a:gd name="connsiteX2" fmla="*/ 13677900 w 13677900"/>
                <a:gd name="connsiteY2" fmla="*/ 882180 h 882180"/>
                <a:gd name="connsiteX3" fmla="*/ 0 w 13677900"/>
                <a:gd name="connsiteY3" fmla="*/ 882180 h 882180"/>
                <a:gd name="connsiteX4" fmla="*/ 0 w 13677900"/>
                <a:gd name="connsiteY4" fmla="*/ 0 h 882180"/>
                <a:gd name="connsiteX0" fmla="*/ 0 w 13677900"/>
                <a:gd name="connsiteY0" fmla="*/ 0 h 882180"/>
                <a:gd name="connsiteX1" fmla="*/ 13677900 w 13677900"/>
                <a:gd name="connsiteY1" fmla="*/ 0 h 882180"/>
                <a:gd name="connsiteX2" fmla="*/ 13677900 w 13677900"/>
                <a:gd name="connsiteY2" fmla="*/ 882180 h 882180"/>
                <a:gd name="connsiteX3" fmla="*/ 6442854 w 13677900"/>
                <a:gd name="connsiteY3" fmla="*/ 872397 h 882180"/>
                <a:gd name="connsiteX4" fmla="*/ 0 w 13677900"/>
                <a:gd name="connsiteY4" fmla="*/ 882180 h 882180"/>
                <a:gd name="connsiteX5" fmla="*/ 0 w 13677900"/>
                <a:gd name="connsiteY5" fmla="*/ 0 h 882180"/>
                <a:gd name="connsiteX0" fmla="*/ 0 w 13677900"/>
                <a:gd name="connsiteY0" fmla="*/ 200 h 882380"/>
                <a:gd name="connsiteX1" fmla="*/ 6704557 w 13677900"/>
                <a:gd name="connsiteY1" fmla="*/ 0 h 882380"/>
                <a:gd name="connsiteX2" fmla="*/ 13677900 w 13677900"/>
                <a:gd name="connsiteY2" fmla="*/ 200 h 882380"/>
                <a:gd name="connsiteX3" fmla="*/ 13677900 w 13677900"/>
                <a:gd name="connsiteY3" fmla="*/ 882380 h 882380"/>
                <a:gd name="connsiteX4" fmla="*/ 6442854 w 13677900"/>
                <a:gd name="connsiteY4" fmla="*/ 872597 h 882380"/>
                <a:gd name="connsiteX5" fmla="*/ 0 w 13677900"/>
                <a:gd name="connsiteY5" fmla="*/ 882380 h 882380"/>
                <a:gd name="connsiteX6" fmla="*/ 0 w 13677900"/>
                <a:gd name="connsiteY6" fmla="*/ 200 h 882380"/>
                <a:gd name="connsiteX0" fmla="*/ 0 w 13677900"/>
                <a:gd name="connsiteY0" fmla="*/ 882380 h 882380"/>
                <a:gd name="connsiteX1" fmla="*/ 6704557 w 13677900"/>
                <a:gd name="connsiteY1" fmla="*/ 0 h 882380"/>
                <a:gd name="connsiteX2" fmla="*/ 13677900 w 13677900"/>
                <a:gd name="connsiteY2" fmla="*/ 200 h 882380"/>
                <a:gd name="connsiteX3" fmla="*/ 13677900 w 13677900"/>
                <a:gd name="connsiteY3" fmla="*/ 882380 h 882380"/>
                <a:gd name="connsiteX4" fmla="*/ 6442854 w 13677900"/>
                <a:gd name="connsiteY4" fmla="*/ 872597 h 882380"/>
                <a:gd name="connsiteX5" fmla="*/ 0 w 13677900"/>
                <a:gd name="connsiteY5" fmla="*/ 882380 h 882380"/>
                <a:gd name="connsiteX0" fmla="*/ 0 w 7235046"/>
                <a:gd name="connsiteY0" fmla="*/ 872597 h 882380"/>
                <a:gd name="connsiteX1" fmla="*/ 261703 w 7235046"/>
                <a:gd name="connsiteY1" fmla="*/ 0 h 882380"/>
                <a:gd name="connsiteX2" fmla="*/ 7235046 w 7235046"/>
                <a:gd name="connsiteY2" fmla="*/ 200 h 882380"/>
                <a:gd name="connsiteX3" fmla="*/ 7235046 w 7235046"/>
                <a:gd name="connsiteY3" fmla="*/ 882380 h 882380"/>
                <a:gd name="connsiteX4" fmla="*/ 0 w 7235046"/>
                <a:gd name="connsiteY4" fmla="*/ 872597 h 882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5046" h="882380">
                  <a:moveTo>
                    <a:pt x="0" y="872597"/>
                  </a:moveTo>
                  <a:lnTo>
                    <a:pt x="261703" y="0"/>
                  </a:lnTo>
                  <a:lnTo>
                    <a:pt x="7235046" y="200"/>
                  </a:lnTo>
                  <a:lnTo>
                    <a:pt x="7235046" y="882380"/>
                  </a:lnTo>
                  <a:lnTo>
                    <a:pt x="0" y="87259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40000"/>
                  </a:schemeClr>
                </a:gs>
                <a:gs pos="84600">
                  <a:schemeClr val="bg1">
                    <a:lumMod val="9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5138055" y="4963884"/>
              <a:ext cx="667658" cy="66765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484500" y="2286325"/>
            <a:ext cx="4687936" cy="746017"/>
            <a:chOff x="6629352" y="1760489"/>
            <a:chExt cx="4687936" cy="746017"/>
          </a:xfrm>
        </p:grpSpPr>
        <p:grpSp>
          <p:nvGrpSpPr>
            <p:cNvPr id="12" name="组合 11"/>
            <p:cNvGrpSpPr/>
            <p:nvPr/>
          </p:nvGrpSpPr>
          <p:grpSpPr>
            <a:xfrm>
              <a:off x="7481596" y="1780122"/>
              <a:ext cx="3835692" cy="726384"/>
              <a:chOff x="6875851" y="2143368"/>
              <a:chExt cx="3835692" cy="726384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6875851" y="2592753"/>
                <a:ext cx="3835692" cy="276999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65000"/>
                      </a:schemeClr>
                    </a:solidFill>
                    <a:effectLst/>
                    <a:uLnTx/>
                    <a:uFillTx/>
                    <a:ea typeface="等线" panose="02010600030101010101" pitchFamily="2" charset="-122"/>
                    <a:cs typeface="+mn-cs"/>
                  </a:rPr>
                  <a:t>为什么要持续</a:t>
                </a:r>
                <a:r>
                  <a:rPr lang="zh-CN" altLang="en-US" sz="1200" dirty="0">
                    <a:solidFill>
                      <a:schemeClr val="bg1">
                        <a:lumMod val="65000"/>
                      </a:schemeClr>
                    </a:solidFill>
                    <a:ea typeface="等线" panose="02010600030101010101" pitchFamily="2" charset="-122"/>
                  </a:rPr>
                  <a:t>部署</a:t>
                </a:r>
                <a:endParaRPr kumimoji="0" lang="zh-CN" altLang="en-US" sz="120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6875851" y="2143368"/>
                <a:ext cx="15215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800" dirty="0"/>
                  <a:t>Why CD</a:t>
                </a:r>
                <a:endParaRPr lang="zh-CN" altLang="en-US" sz="2800" dirty="0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6629352" y="1760489"/>
              <a:ext cx="89800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4000" dirty="0">
                  <a:solidFill>
                    <a:schemeClr val="bg1">
                      <a:lumMod val="65000"/>
                    </a:schemeClr>
                  </a:solidFill>
                </a:rPr>
                <a:t>03.</a:t>
              </a:r>
              <a:endParaRPr lang="zh-CN" altLang="en-US" sz="4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510273" y="3721566"/>
            <a:ext cx="4687936" cy="746017"/>
            <a:chOff x="6629352" y="2767253"/>
            <a:chExt cx="4687936" cy="746017"/>
          </a:xfrm>
        </p:grpSpPr>
        <p:grpSp>
          <p:nvGrpSpPr>
            <p:cNvPr id="16" name="组合 15"/>
            <p:cNvGrpSpPr/>
            <p:nvPr/>
          </p:nvGrpSpPr>
          <p:grpSpPr>
            <a:xfrm>
              <a:off x="7481596" y="2786886"/>
              <a:ext cx="3835692" cy="726384"/>
              <a:chOff x="6875851" y="2143368"/>
              <a:chExt cx="3835692" cy="726384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6875851" y="2592753"/>
                <a:ext cx="3835692" cy="276999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65000"/>
                      </a:schemeClr>
                    </a:solidFill>
                    <a:effectLst/>
                    <a:uLnTx/>
                    <a:uFillTx/>
                    <a:ea typeface="等线" panose="02010600030101010101" pitchFamily="2" charset="-122"/>
                    <a:cs typeface="+mn-cs"/>
                  </a:rPr>
                  <a:t>使用</a:t>
                </a:r>
                <a:r>
                  <a:rPr lang="en-US" altLang="zh-CN" sz="1200" dirty="0">
                    <a:solidFill>
                      <a:schemeClr val="bg1">
                        <a:lumMod val="65000"/>
                      </a:schemeClr>
                    </a:solidFill>
                    <a:ea typeface="等线" panose="02010600030101010101" pitchFamily="2" charset="-122"/>
                  </a:rPr>
                  <a:t>Heroku</a:t>
                </a:r>
                <a:r>
                  <a:rPr kumimoji="0" lang="zh-CN" altLang="en-US" sz="120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65000"/>
                      </a:schemeClr>
                    </a:solidFill>
                    <a:effectLst/>
                    <a:uLnTx/>
                    <a:uFillTx/>
                    <a:ea typeface="等线" panose="02010600030101010101" pitchFamily="2" charset="-122"/>
                    <a:cs typeface="+mn-cs"/>
                  </a:rPr>
                  <a:t>搭建持续</a:t>
                </a:r>
                <a:r>
                  <a:rPr lang="zh-CN" altLang="en-US" sz="1200" dirty="0">
                    <a:solidFill>
                      <a:schemeClr val="bg1">
                        <a:lumMod val="65000"/>
                      </a:schemeClr>
                    </a:solidFill>
                    <a:ea typeface="等线" panose="02010600030101010101" pitchFamily="2" charset="-122"/>
                  </a:rPr>
                  <a:t>部署</a:t>
                </a:r>
                <a:r>
                  <a:rPr kumimoji="0" lang="zh-CN" altLang="en-US" sz="120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65000"/>
                      </a:schemeClr>
                    </a:solidFill>
                    <a:effectLst/>
                    <a:uLnTx/>
                    <a:uFillTx/>
                    <a:ea typeface="等线" panose="02010600030101010101" pitchFamily="2" charset="-122"/>
                    <a:cs typeface="+mn-cs"/>
                  </a:rPr>
                  <a:t>环境</a:t>
                </a: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6875851" y="2143368"/>
                <a:ext cx="34996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800" dirty="0"/>
                  <a:t>Heroku CD </a:t>
                </a:r>
                <a:r>
                  <a:rPr lang="zh-CN" altLang="en-US" sz="2800" dirty="0"/>
                  <a:t>环境搭建</a:t>
                </a: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6629352" y="2767253"/>
              <a:ext cx="89800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4000" dirty="0">
                  <a:solidFill>
                    <a:schemeClr val="bg1">
                      <a:lumMod val="65000"/>
                    </a:schemeClr>
                  </a:solidFill>
                </a:rPr>
                <a:t>04.</a:t>
              </a:r>
              <a:endParaRPr lang="zh-CN" altLang="en-US" sz="4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911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rot="1800000">
            <a:off x="2044538" y="2764093"/>
            <a:ext cx="10212972" cy="5277179"/>
          </a:xfrm>
          <a:custGeom>
            <a:avLst/>
            <a:gdLst>
              <a:gd name="connsiteX0" fmla="*/ 0 w 13677900"/>
              <a:gd name="connsiteY0" fmla="*/ 0 h 5277179"/>
              <a:gd name="connsiteX1" fmla="*/ 13677900 w 13677900"/>
              <a:gd name="connsiteY1" fmla="*/ 0 h 5277179"/>
              <a:gd name="connsiteX2" fmla="*/ 13677900 w 13677900"/>
              <a:gd name="connsiteY2" fmla="*/ 5277179 h 5277179"/>
              <a:gd name="connsiteX3" fmla="*/ 0 w 13677900"/>
              <a:gd name="connsiteY3" fmla="*/ 5277179 h 5277179"/>
              <a:gd name="connsiteX4" fmla="*/ 0 w 13677900"/>
              <a:gd name="connsiteY4" fmla="*/ 0 h 5277179"/>
              <a:gd name="connsiteX0" fmla="*/ 0 w 13677900"/>
              <a:gd name="connsiteY0" fmla="*/ 0 h 5277179"/>
              <a:gd name="connsiteX1" fmla="*/ 13677900 w 13677900"/>
              <a:gd name="connsiteY1" fmla="*/ 0 h 5277179"/>
              <a:gd name="connsiteX2" fmla="*/ 13677900 w 13677900"/>
              <a:gd name="connsiteY2" fmla="*/ 5277179 h 5277179"/>
              <a:gd name="connsiteX3" fmla="*/ 3464928 w 13677900"/>
              <a:gd name="connsiteY3" fmla="*/ 5276544 h 5277179"/>
              <a:gd name="connsiteX4" fmla="*/ 0 w 13677900"/>
              <a:gd name="connsiteY4" fmla="*/ 5277179 h 5277179"/>
              <a:gd name="connsiteX5" fmla="*/ 0 w 13677900"/>
              <a:gd name="connsiteY5" fmla="*/ 0 h 5277179"/>
              <a:gd name="connsiteX0" fmla="*/ 0 w 13677900"/>
              <a:gd name="connsiteY0" fmla="*/ 0 h 5277179"/>
              <a:gd name="connsiteX1" fmla="*/ 4885166 w 13677900"/>
              <a:gd name="connsiteY1" fmla="*/ 2168 h 5277179"/>
              <a:gd name="connsiteX2" fmla="*/ 13677900 w 13677900"/>
              <a:gd name="connsiteY2" fmla="*/ 0 h 5277179"/>
              <a:gd name="connsiteX3" fmla="*/ 13677900 w 13677900"/>
              <a:gd name="connsiteY3" fmla="*/ 5277179 h 5277179"/>
              <a:gd name="connsiteX4" fmla="*/ 3464928 w 13677900"/>
              <a:gd name="connsiteY4" fmla="*/ 5276544 h 5277179"/>
              <a:gd name="connsiteX5" fmla="*/ 0 w 13677900"/>
              <a:gd name="connsiteY5" fmla="*/ 5277179 h 5277179"/>
              <a:gd name="connsiteX6" fmla="*/ 0 w 13677900"/>
              <a:gd name="connsiteY6" fmla="*/ 0 h 5277179"/>
              <a:gd name="connsiteX0" fmla="*/ 0 w 13677900"/>
              <a:gd name="connsiteY0" fmla="*/ 0 h 5277179"/>
              <a:gd name="connsiteX1" fmla="*/ 4885166 w 13677900"/>
              <a:gd name="connsiteY1" fmla="*/ 2168 h 5277179"/>
              <a:gd name="connsiteX2" fmla="*/ 13677900 w 13677900"/>
              <a:gd name="connsiteY2" fmla="*/ 0 h 5277179"/>
              <a:gd name="connsiteX3" fmla="*/ 13677900 w 13677900"/>
              <a:gd name="connsiteY3" fmla="*/ 5277179 h 5277179"/>
              <a:gd name="connsiteX4" fmla="*/ 3464928 w 13677900"/>
              <a:gd name="connsiteY4" fmla="*/ 5276544 h 5277179"/>
              <a:gd name="connsiteX5" fmla="*/ 0 w 13677900"/>
              <a:gd name="connsiteY5" fmla="*/ 0 h 5277179"/>
              <a:gd name="connsiteX0" fmla="*/ 0 w 10212972"/>
              <a:gd name="connsiteY0" fmla="*/ 5276544 h 5277179"/>
              <a:gd name="connsiteX1" fmla="*/ 1420238 w 10212972"/>
              <a:gd name="connsiteY1" fmla="*/ 2168 h 5277179"/>
              <a:gd name="connsiteX2" fmla="*/ 10212972 w 10212972"/>
              <a:gd name="connsiteY2" fmla="*/ 0 h 5277179"/>
              <a:gd name="connsiteX3" fmla="*/ 10212972 w 10212972"/>
              <a:gd name="connsiteY3" fmla="*/ 5277179 h 5277179"/>
              <a:gd name="connsiteX4" fmla="*/ 0 w 10212972"/>
              <a:gd name="connsiteY4" fmla="*/ 5276544 h 5277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2972" h="5277179">
                <a:moveTo>
                  <a:pt x="0" y="5276544"/>
                </a:moveTo>
                <a:lnTo>
                  <a:pt x="1420238" y="2168"/>
                </a:lnTo>
                <a:lnTo>
                  <a:pt x="10212972" y="0"/>
                </a:lnTo>
                <a:lnTo>
                  <a:pt x="10212972" y="5277179"/>
                </a:lnTo>
                <a:lnTo>
                  <a:pt x="0" y="5276544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  <a:alpha val="60000"/>
                </a:schemeClr>
              </a:gs>
              <a:gs pos="84600">
                <a:schemeClr val="bg1">
                  <a:lumMod val="95000"/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rot="1800000">
            <a:off x="4629948" y="3112133"/>
            <a:ext cx="8826230" cy="800368"/>
          </a:xfrm>
          <a:custGeom>
            <a:avLst/>
            <a:gdLst>
              <a:gd name="connsiteX0" fmla="*/ 0 w 13677900"/>
              <a:gd name="connsiteY0" fmla="*/ 0 h 793261"/>
              <a:gd name="connsiteX1" fmla="*/ 13677900 w 13677900"/>
              <a:gd name="connsiteY1" fmla="*/ 0 h 793261"/>
              <a:gd name="connsiteX2" fmla="*/ 13677900 w 13677900"/>
              <a:gd name="connsiteY2" fmla="*/ 793261 h 793261"/>
              <a:gd name="connsiteX3" fmla="*/ 0 w 13677900"/>
              <a:gd name="connsiteY3" fmla="*/ 793261 h 793261"/>
              <a:gd name="connsiteX4" fmla="*/ 0 w 13677900"/>
              <a:gd name="connsiteY4" fmla="*/ 0 h 793261"/>
              <a:gd name="connsiteX0" fmla="*/ 0 w 13677900"/>
              <a:gd name="connsiteY0" fmla="*/ 7107 h 800368"/>
              <a:gd name="connsiteX1" fmla="*/ 5047842 w 13677900"/>
              <a:gd name="connsiteY1" fmla="*/ 0 h 800368"/>
              <a:gd name="connsiteX2" fmla="*/ 13677900 w 13677900"/>
              <a:gd name="connsiteY2" fmla="*/ 7107 h 800368"/>
              <a:gd name="connsiteX3" fmla="*/ 13677900 w 13677900"/>
              <a:gd name="connsiteY3" fmla="*/ 800368 h 800368"/>
              <a:gd name="connsiteX4" fmla="*/ 0 w 13677900"/>
              <a:gd name="connsiteY4" fmla="*/ 800368 h 800368"/>
              <a:gd name="connsiteX5" fmla="*/ 0 w 13677900"/>
              <a:gd name="connsiteY5" fmla="*/ 7107 h 800368"/>
              <a:gd name="connsiteX0" fmla="*/ 0 w 13677900"/>
              <a:gd name="connsiteY0" fmla="*/ 7107 h 800368"/>
              <a:gd name="connsiteX1" fmla="*/ 5047842 w 13677900"/>
              <a:gd name="connsiteY1" fmla="*/ 0 h 800368"/>
              <a:gd name="connsiteX2" fmla="*/ 13677900 w 13677900"/>
              <a:gd name="connsiteY2" fmla="*/ 7107 h 800368"/>
              <a:gd name="connsiteX3" fmla="*/ 13677900 w 13677900"/>
              <a:gd name="connsiteY3" fmla="*/ 800368 h 800368"/>
              <a:gd name="connsiteX4" fmla="*/ 4851670 w 13677900"/>
              <a:gd name="connsiteY4" fmla="*/ 784169 h 800368"/>
              <a:gd name="connsiteX5" fmla="*/ 0 w 13677900"/>
              <a:gd name="connsiteY5" fmla="*/ 800368 h 800368"/>
              <a:gd name="connsiteX6" fmla="*/ 0 w 13677900"/>
              <a:gd name="connsiteY6" fmla="*/ 7107 h 800368"/>
              <a:gd name="connsiteX0" fmla="*/ 0 w 13677900"/>
              <a:gd name="connsiteY0" fmla="*/ 7107 h 800368"/>
              <a:gd name="connsiteX1" fmla="*/ 5047842 w 13677900"/>
              <a:gd name="connsiteY1" fmla="*/ 0 h 800368"/>
              <a:gd name="connsiteX2" fmla="*/ 13677900 w 13677900"/>
              <a:gd name="connsiteY2" fmla="*/ 7107 h 800368"/>
              <a:gd name="connsiteX3" fmla="*/ 13677900 w 13677900"/>
              <a:gd name="connsiteY3" fmla="*/ 800368 h 800368"/>
              <a:gd name="connsiteX4" fmla="*/ 4851670 w 13677900"/>
              <a:gd name="connsiteY4" fmla="*/ 784169 h 800368"/>
              <a:gd name="connsiteX5" fmla="*/ 0 w 13677900"/>
              <a:gd name="connsiteY5" fmla="*/ 7107 h 800368"/>
              <a:gd name="connsiteX0" fmla="*/ 0 w 8826230"/>
              <a:gd name="connsiteY0" fmla="*/ 784169 h 800368"/>
              <a:gd name="connsiteX1" fmla="*/ 196172 w 8826230"/>
              <a:gd name="connsiteY1" fmla="*/ 0 h 800368"/>
              <a:gd name="connsiteX2" fmla="*/ 8826230 w 8826230"/>
              <a:gd name="connsiteY2" fmla="*/ 7107 h 800368"/>
              <a:gd name="connsiteX3" fmla="*/ 8826230 w 8826230"/>
              <a:gd name="connsiteY3" fmla="*/ 800368 h 800368"/>
              <a:gd name="connsiteX4" fmla="*/ 0 w 8826230"/>
              <a:gd name="connsiteY4" fmla="*/ 784169 h 800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6230" h="800368">
                <a:moveTo>
                  <a:pt x="0" y="784169"/>
                </a:moveTo>
                <a:lnTo>
                  <a:pt x="196172" y="0"/>
                </a:lnTo>
                <a:lnTo>
                  <a:pt x="8826230" y="7107"/>
                </a:lnTo>
                <a:lnTo>
                  <a:pt x="8826230" y="800368"/>
                </a:lnTo>
                <a:lnTo>
                  <a:pt x="0" y="784169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  <a:alpha val="40000"/>
                </a:schemeClr>
              </a:gs>
              <a:gs pos="84600">
                <a:schemeClr val="bg1">
                  <a:lumMod val="95000"/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占位符 6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3" r="16623"/>
          <a:stretch>
            <a:fillRect/>
          </a:stretch>
        </p:blipFill>
        <p:spPr>
          <a:xfrm>
            <a:off x="1400626" y="1268413"/>
            <a:ext cx="3889830" cy="3889830"/>
          </a:xfrm>
        </p:spPr>
      </p:pic>
      <p:sp>
        <p:nvSpPr>
          <p:cNvPr id="5" name="矩形 4"/>
          <p:cNvSpPr/>
          <p:nvPr/>
        </p:nvSpPr>
        <p:spPr>
          <a:xfrm>
            <a:off x="5013098" y="1064419"/>
            <a:ext cx="580573" cy="5805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097411" y="4486951"/>
            <a:ext cx="1001492" cy="100149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1800000">
            <a:off x="4364220" y="5568754"/>
            <a:ext cx="7387498" cy="2177055"/>
          </a:xfrm>
          <a:custGeom>
            <a:avLst/>
            <a:gdLst>
              <a:gd name="connsiteX0" fmla="*/ 0 w 13677900"/>
              <a:gd name="connsiteY0" fmla="*/ 0 h 2210423"/>
              <a:gd name="connsiteX1" fmla="*/ 13677900 w 13677900"/>
              <a:gd name="connsiteY1" fmla="*/ 0 h 2210423"/>
              <a:gd name="connsiteX2" fmla="*/ 13677900 w 13677900"/>
              <a:gd name="connsiteY2" fmla="*/ 2210423 h 2210423"/>
              <a:gd name="connsiteX3" fmla="*/ 0 w 13677900"/>
              <a:gd name="connsiteY3" fmla="*/ 2210423 h 2210423"/>
              <a:gd name="connsiteX4" fmla="*/ 0 w 13677900"/>
              <a:gd name="connsiteY4" fmla="*/ 0 h 2210423"/>
              <a:gd name="connsiteX0" fmla="*/ 0 w 13677900"/>
              <a:gd name="connsiteY0" fmla="*/ 2355 h 2212778"/>
              <a:gd name="connsiteX1" fmla="*/ 6891338 w 13677900"/>
              <a:gd name="connsiteY1" fmla="*/ 0 h 2212778"/>
              <a:gd name="connsiteX2" fmla="*/ 13677900 w 13677900"/>
              <a:gd name="connsiteY2" fmla="*/ 2355 h 2212778"/>
              <a:gd name="connsiteX3" fmla="*/ 13677900 w 13677900"/>
              <a:gd name="connsiteY3" fmla="*/ 2212778 h 2212778"/>
              <a:gd name="connsiteX4" fmla="*/ 0 w 13677900"/>
              <a:gd name="connsiteY4" fmla="*/ 2212778 h 2212778"/>
              <a:gd name="connsiteX5" fmla="*/ 0 w 13677900"/>
              <a:gd name="connsiteY5" fmla="*/ 2355 h 2212778"/>
              <a:gd name="connsiteX0" fmla="*/ 0 w 13677900"/>
              <a:gd name="connsiteY0" fmla="*/ 2355 h 2216700"/>
              <a:gd name="connsiteX1" fmla="*/ 6891338 w 13677900"/>
              <a:gd name="connsiteY1" fmla="*/ 0 h 2216700"/>
              <a:gd name="connsiteX2" fmla="*/ 13677900 w 13677900"/>
              <a:gd name="connsiteY2" fmla="*/ 2355 h 2216700"/>
              <a:gd name="connsiteX3" fmla="*/ 13677900 w 13677900"/>
              <a:gd name="connsiteY3" fmla="*/ 2212778 h 2216700"/>
              <a:gd name="connsiteX4" fmla="*/ 6290402 w 13677900"/>
              <a:gd name="connsiteY4" fmla="*/ 2216700 h 2216700"/>
              <a:gd name="connsiteX5" fmla="*/ 0 w 13677900"/>
              <a:gd name="connsiteY5" fmla="*/ 2212778 h 2216700"/>
              <a:gd name="connsiteX6" fmla="*/ 0 w 13677900"/>
              <a:gd name="connsiteY6" fmla="*/ 2355 h 2216700"/>
              <a:gd name="connsiteX0" fmla="*/ 0 w 13677900"/>
              <a:gd name="connsiteY0" fmla="*/ 2355 h 2216700"/>
              <a:gd name="connsiteX1" fmla="*/ 6891338 w 13677900"/>
              <a:gd name="connsiteY1" fmla="*/ 0 h 2216700"/>
              <a:gd name="connsiteX2" fmla="*/ 13677900 w 13677900"/>
              <a:gd name="connsiteY2" fmla="*/ 2355 h 2216700"/>
              <a:gd name="connsiteX3" fmla="*/ 13677900 w 13677900"/>
              <a:gd name="connsiteY3" fmla="*/ 2212778 h 2216700"/>
              <a:gd name="connsiteX4" fmla="*/ 6290402 w 13677900"/>
              <a:gd name="connsiteY4" fmla="*/ 2216700 h 2216700"/>
              <a:gd name="connsiteX5" fmla="*/ 0 w 13677900"/>
              <a:gd name="connsiteY5" fmla="*/ 2355 h 2216700"/>
              <a:gd name="connsiteX0" fmla="*/ 0 w 7387498"/>
              <a:gd name="connsiteY0" fmla="*/ 2216700 h 2216700"/>
              <a:gd name="connsiteX1" fmla="*/ 600936 w 7387498"/>
              <a:gd name="connsiteY1" fmla="*/ 0 h 2216700"/>
              <a:gd name="connsiteX2" fmla="*/ 7387498 w 7387498"/>
              <a:gd name="connsiteY2" fmla="*/ 2355 h 2216700"/>
              <a:gd name="connsiteX3" fmla="*/ 7387498 w 7387498"/>
              <a:gd name="connsiteY3" fmla="*/ 2212778 h 2216700"/>
              <a:gd name="connsiteX4" fmla="*/ 0 w 7387498"/>
              <a:gd name="connsiteY4" fmla="*/ 2216700 h 221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87498" h="2216700">
                <a:moveTo>
                  <a:pt x="0" y="2216700"/>
                </a:moveTo>
                <a:lnTo>
                  <a:pt x="600936" y="0"/>
                </a:lnTo>
                <a:lnTo>
                  <a:pt x="7387498" y="2355"/>
                </a:lnTo>
                <a:lnTo>
                  <a:pt x="7387498" y="2212778"/>
                </a:lnTo>
                <a:lnTo>
                  <a:pt x="0" y="221670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  <a:alpha val="40000"/>
                </a:schemeClr>
              </a:gs>
              <a:gs pos="84600">
                <a:schemeClr val="bg1">
                  <a:lumMod val="95000"/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305070" y="4136571"/>
            <a:ext cx="1624015" cy="16240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1800000">
            <a:off x="10252663" y="3736198"/>
            <a:ext cx="7062898" cy="901710"/>
          </a:xfrm>
          <a:custGeom>
            <a:avLst/>
            <a:gdLst>
              <a:gd name="connsiteX0" fmla="*/ 0 w 13677900"/>
              <a:gd name="connsiteY0" fmla="*/ 0 h 878149"/>
              <a:gd name="connsiteX1" fmla="*/ 13677900 w 13677900"/>
              <a:gd name="connsiteY1" fmla="*/ 0 h 878149"/>
              <a:gd name="connsiteX2" fmla="*/ 13677900 w 13677900"/>
              <a:gd name="connsiteY2" fmla="*/ 878149 h 878149"/>
              <a:gd name="connsiteX3" fmla="*/ 0 w 13677900"/>
              <a:gd name="connsiteY3" fmla="*/ 878149 h 878149"/>
              <a:gd name="connsiteX4" fmla="*/ 0 w 13677900"/>
              <a:gd name="connsiteY4" fmla="*/ 0 h 878149"/>
              <a:gd name="connsiteX0" fmla="*/ 0 w 13677900"/>
              <a:gd name="connsiteY0" fmla="*/ 11310 h 889459"/>
              <a:gd name="connsiteX1" fmla="*/ 6622329 w 13677900"/>
              <a:gd name="connsiteY1" fmla="*/ 0 h 889459"/>
              <a:gd name="connsiteX2" fmla="*/ 13677900 w 13677900"/>
              <a:gd name="connsiteY2" fmla="*/ 11310 h 889459"/>
              <a:gd name="connsiteX3" fmla="*/ 13677900 w 13677900"/>
              <a:gd name="connsiteY3" fmla="*/ 889459 h 889459"/>
              <a:gd name="connsiteX4" fmla="*/ 0 w 13677900"/>
              <a:gd name="connsiteY4" fmla="*/ 889459 h 889459"/>
              <a:gd name="connsiteX5" fmla="*/ 0 w 13677900"/>
              <a:gd name="connsiteY5" fmla="*/ 11310 h 889459"/>
              <a:gd name="connsiteX0" fmla="*/ 0 w 13677900"/>
              <a:gd name="connsiteY0" fmla="*/ 11310 h 901710"/>
              <a:gd name="connsiteX1" fmla="*/ 6622329 w 13677900"/>
              <a:gd name="connsiteY1" fmla="*/ 0 h 901710"/>
              <a:gd name="connsiteX2" fmla="*/ 13677900 w 13677900"/>
              <a:gd name="connsiteY2" fmla="*/ 11310 h 901710"/>
              <a:gd name="connsiteX3" fmla="*/ 13677900 w 13677900"/>
              <a:gd name="connsiteY3" fmla="*/ 889459 h 901710"/>
              <a:gd name="connsiteX4" fmla="*/ 6615002 w 13677900"/>
              <a:gd name="connsiteY4" fmla="*/ 901710 h 901710"/>
              <a:gd name="connsiteX5" fmla="*/ 0 w 13677900"/>
              <a:gd name="connsiteY5" fmla="*/ 889459 h 901710"/>
              <a:gd name="connsiteX6" fmla="*/ 0 w 13677900"/>
              <a:gd name="connsiteY6" fmla="*/ 11310 h 901710"/>
              <a:gd name="connsiteX0" fmla="*/ 0 w 13677900"/>
              <a:gd name="connsiteY0" fmla="*/ 11310 h 901710"/>
              <a:gd name="connsiteX1" fmla="*/ 6622329 w 13677900"/>
              <a:gd name="connsiteY1" fmla="*/ 0 h 901710"/>
              <a:gd name="connsiteX2" fmla="*/ 13677900 w 13677900"/>
              <a:gd name="connsiteY2" fmla="*/ 11310 h 901710"/>
              <a:gd name="connsiteX3" fmla="*/ 13677900 w 13677900"/>
              <a:gd name="connsiteY3" fmla="*/ 889459 h 901710"/>
              <a:gd name="connsiteX4" fmla="*/ 6615002 w 13677900"/>
              <a:gd name="connsiteY4" fmla="*/ 901710 h 901710"/>
              <a:gd name="connsiteX5" fmla="*/ 0 w 13677900"/>
              <a:gd name="connsiteY5" fmla="*/ 11310 h 901710"/>
              <a:gd name="connsiteX0" fmla="*/ 0 w 7062898"/>
              <a:gd name="connsiteY0" fmla="*/ 901710 h 901710"/>
              <a:gd name="connsiteX1" fmla="*/ 7327 w 7062898"/>
              <a:gd name="connsiteY1" fmla="*/ 0 h 901710"/>
              <a:gd name="connsiteX2" fmla="*/ 7062898 w 7062898"/>
              <a:gd name="connsiteY2" fmla="*/ 11310 h 901710"/>
              <a:gd name="connsiteX3" fmla="*/ 7062898 w 7062898"/>
              <a:gd name="connsiteY3" fmla="*/ 889459 h 901710"/>
              <a:gd name="connsiteX4" fmla="*/ 0 w 7062898"/>
              <a:gd name="connsiteY4" fmla="*/ 901710 h 90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62898" h="901710">
                <a:moveTo>
                  <a:pt x="0" y="901710"/>
                </a:moveTo>
                <a:cubicBezTo>
                  <a:pt x="2442" y="601140"/>
                  <a:pt x="4885" y="300570"/>
                  <a:pt x="7327" y="0"/>
                </a:cubicBezTo>
                <a:lnTo>
                  <a:pt x="7062898" y="11310"/>
                </a:lnTo>
                <a:lnTo>
                  <a:pt x="7062898" y="889459"/>
                </a:lnTo>
                <a:lnTo>
                  <a:pt x="0" y="90171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  <a:alpha val="40000"/>
                </a:schemeClr>
              </a:gs>
              <a:gs pos="84600">
                <a:schemeClr val="bg1">
                  <a:lumMod val="95000"/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10275888" y="1968952"/>
            <a:ext cx="889000" cy="889000"/>
            <a:chOff x="10275888" y="1968952"/>
            <a:chExt cx="889000" cy="889000"/>
          </a:xfrm>
        </p:grpSpPr>
        <p:sp>
          <p:nvSpPr>
            <p:cNvPr id="11" name="椭圆 10"/>
            <p:cNvSpPr/>
            <p:nvPr/>
          </p:nvSpPr>
          <p:spPr>
            <a:xfrm>
              <a:off x="10275888" y="1968952"/>
              <a:ext cx="889000" cy="889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0400428" y="2123009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</a:rPr>
                <a:t>03</a:t>
              </a:r>
              <a:endParaRPr lang="zh-CN" alt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200261" y="3089795"/>
            <a:ext cx="5058845" cy="1155633"/>
            <a:chOff x="6200261" y="3089795"/>
            <a:chExt cx="5058845" cy="1155633"/>
          </a:xfrm>
        </p:grpSpPr>
        <p:sp>
          <p:nvSpPr>
            <p:cNvPr id="14" name="文本框 13"/>
            <p:cNvSpPr txBox="1"/>
            <p:nvPr/>
          </p:nvSpPr>
          <p:spPr>
            <a:xfrm>
              <a:off x="9737535" y="3089795"/>
              <a:ext cx="15215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2800" dirty="0"/>
                <a:t>Why CD</a:t>
              </a:r>
              <a:endParaRPr lang="zh-CN" altLang="en-US" sz="2800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200261" y="3635855"/>
              <a:ext cx="5058845" cy="28533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为什么要持续部署</a:t>
              </a:r>
              <a:endParaRPr lang="en-US" altLang="zh-CN" sz="11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10237788" y="4245428"/>
              <a:ext cx="9144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499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750"/>
                            </p:stCondLst>
                            <p:childTnLst>
                              <p:par>
                                <p:cTn id="4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5" grpId="0" animBg="1"/>
      <p:bldP spid="3" grpId="0" animBg="1"/>
      <p:bldP spid="10" grpId="0" animBg="1"/>
      <p:bldP spid="4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任意多边形 33"/>
          <p:cNvSpPr/>
          <p:nvPr/>
        </p:nvSpPr>
        <p:spPr>
          <a:xfrm rot="1800000">
            <a:off x="4823620" y="4309804"/>
            <a:ext cx="7647495" cy="3143756"/>
          </a:xfrm>
          <a:custGeom>
            <a:avLst/>
            <a:gdLst>
              <a:gd name="connsiteX0" fmla="*/ 1721440 w 7647495"/>
              <a:gd name="connsiteY0" fmla="*/ 0 h 3143756"/>
              <a:gd name="connsiteX1" fmla="*/ 7647494 w 7647495"/>
              <a:gd name="connsiteY1" fmla="*/ 16449 h 3143756"/>
              <a:gd name="connsiteX2" fmla="*/ 7647495 w 7647495"/>
              <a:gd name="connsiteY2" fmla="*/ 3124067 h 3143756"/>
              <a:gd name="connsiteX3" fmla="*/ 0 w 7647495"/>
              <a:gd name="connsiteY3" fmla="*/ 3143756 h 3143756"/>
              <a:gd name="connsiteX4" fmla="*/ 4683 w 7647495"/>
              <a:gd name="connsiteY4" fmla="*/ 3135205 h 3143756"/>
              <a:gd name="connsiteX5" fmla="*/ 86784 w 7647495"/>
              <a:gd name="connsiteY5" fmla="*/ 3137273 h 3143756"/>
              <a:gd name="connsiteX6" fmla="*/ 594979 w 7647495"/>
              <a:gd name="connsiteY6" fmla="*/ 2994398 h 3143756"/>
              <a:gd name="connsiteX7" fmla="*/ 1127555 w 7647495"/>
              <a:gd name="connsiteY7" fmla="*/ 2137031 h 3143756"/>
              <a:gd name="connsiteX8" fmla="*/ 1122336 w 7647495"/>
              <a:gd name="connsiteY8" fmla="*/ 1957147 h 3143756"/>
              <a:gd name="connsiteX9" fmla="*/ 1275510 w 7647495"/>
              <a:gd name="connsiteY9" fmla="*/ 2051609 h 3143756"/>
              <a:gd name="connsiteX10" fmla="*/ 2284300 w 7647495"/>
              <a:gd name="connsiteY10" fmla="*/ 2019069 h 3143756"/>
              <a:gd name="connsiteX11" fmla="*/ 2673651 w 7647495"/>
              <a:gd name="connsiteY11" fmla="*/ 547062 h 3143756"/>
              <a:gd name="connsiteX12" fmla="*/ 1816056 w 7647495"/>
              <a:gd name="connsiteY12" fmla="*/ 7984 h 3143756"/>
              <a:gd name="connsiteX13" fmla="*/ 1718415 w 7647495"/>
              <a:gd name="connsiteY13" fmla="*/ 5524 h 314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647495" h="3143756">
                <a:moveTo>
                  <a:pt x="1721440" y="0"/>
                </a:moveTo>
                <a:lnTo>
                  <a:pt x="7647494" y="16449"/>
                </a:lnTo>
                <a:lnTo>
                  <a:pt x="7647495" y="3124067"/>
                </a:lnTo>
                <a:lnTo>
                  <a:pt x="0" y="3143756"/>
                </a:lnTo>
                <a:lnTo>
                  <a:pt x="4683" y="3135205"/>
                </a:lnTo>
                <a:lnTo>
                  <a:pt x="86784" y="3137273"/>
                </a:lnTo>
                <a:cubicBezTo>
                  <a:pt x="260045" y="3133242"/>
                  <a:pt x="434573" y="3087009"/>
                  <a:pt x="594979" y="2994398"/>
                </a:cubicBezTo>
                <a:cubicBezTo>
                  <a:pt x="915792" y="2809177"/>
                  <a:pt x="1104190" y="2482281"/>
                  <a:pt x="1127555" y="2137031"/>
                </a:cubicBezTo>
                <a:lnTo>
                  <a:pt x="1122336" y="1957147"/>
                </a:lnTo>
                <a:lnTo>
                  <a:pt x="1275510" y="2051609"/>
                </a:lnTo>
                <a:cubicBezTo>
                  <a:pt x="1586189" y="2203999"/>
                  <a:pt x="1963487" y="2204290"/>
                  <a:pt x="2284300" y="2019069"/>
                </a:cubicBezTo>
                <a:cubicBezTo>
                  <a:pt x="2797600" y="1722715"/>
                  <a:pt x="2971918" y="1063675"/>
                  <a:pt x="2673651" y="547062"/>
                </a:cubicBezTo>
                <a:cubicBezTo>
                  <a:pt x="2487234" y="224178"/>
                  <a:pt x="2160334" y="33349"/>
                  <a:pt x="1816056" y="7984"/>
                </a:cubicBezTo>
                <a:lnTo>
                  <a:pt x="1718415" y="5524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  <a:alpha val="40000"/>
                </a:schemeClr>
              </a:gs>
              <a:gs pos="84600">
                <a:schemeClr val="bg1">
                  <a:lumMod val="95000"/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7" name="文本框 4">
            <a:extLst>
              <a:ext uri="{FF2B5EF4-FFF2-40B4-BE49-F238E27FC236}">
                <a16:creationId xmlns:a16="http://schemas.microsoft.com/office/drawing/2014/main" id="{64E7C9B5-1DE1-48E7-902D-88F8913AC6BD}"/>
              </a:ext>
            </a:extLst>
          </p:cNvPr>
          <p:cNvSpPr txBox="1"/>
          <p:nvPr/>
        </p:nvSpPr>
        <p:spPr>
          <a:xfrm>
            <a:off x="1445506" y="1703544"/>
            <a:ext cx="493618" cy="410561"/>
          </a:xfrm>
          <a:prstGeom prst="rect">
            <a:avLst/>
          </a:prstGeom>
          <a:noFill/>
        </p:spPr>
        <p:txBody>
          <a:bodyPr wrap="none" lIns="117208" tIns="58604" rIns="117208" bIns="58604">
            <a:prstTxWarp prst="textPlain">
              <a:avLst/>
            </a:prstTxWarp>
            <a:normAutofit fontScale="47500" lnSpcReduction="20000"/>
          </a:bodyPr>
          <a:lstStyle/>
          <a:p>
            <a:r>
              <a:rPr lang="en-US" sz="4800" dirty="0">
                <a:solidFill>
                  <a:schemeClr val="bg1">
                    <a:lumMod val="65000"/>
                  </a:schemeClr>
                </a:solidFill>
              </a:rPr>
              <a:t>“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874713" y="304800"/>
            <a:ext cx="1182909" cy="850419"/>
            <a:chOff x="874713" y="304800"/>
            <a:chExt cx="1182909" cy="850419"/>
          </a:xfrm>
        </p:grpSpPr>
        <p:sp>
          <p:nvSpPr>
            <p:cNvPr id="23" name="矩形 16"/>
            <p:cNvSpPr/>
            <p:nvPr/>
          </p:nvSpPr>
          <p:spPr>
            <a:xfrm rot="1800000">
              <a:off x="1221209" y="681766"/>
              <a:ext cx="836413" cy="473453"/>
            </a:xfrm>
            <a:custGeom>
              <a:avLst/>
              <a:gdLst>
                <a:gd name="connsiteX0" fmla="*/ 0 w 1504748"/>
                <a:gd name="connsiteY0" fmla="*/ 0 h 465789"/>
                <a:gd name="connsiteX1" fmla="*/ 1504748 w 1504748"/>
                <a:gd name="connsiteY1" fmla="*/ 0 h 465789"/>
                <a:gd name="connsiteX2" fmla="*/ 1504748 w 1504748"/>
                <a:gd name="connsiteY2" fmla="*/ 465789 h 465789"/>
                <a:gd name="connsiteX3" fmla="*/ 0 w 1504748"/>
                <a:gd name="connsiteY3" fmla="*/ 465789 h 465789"/>
                <a:gd name="connsiteX4" fmla="*/ 0 w 1504748"/>
                <a:gd name="connsiteY4" fmla="*/ 0 h 465789"/>
                <a:gd name="connsiteX0" fmla="*/ 0 w 1504748"/>
                <a:gd name="connsiteY0" fmla="*/ 5104 h 470893"/>
                <a:gd name="connsiteX1" fmla="*/ 342087 w 1504748"/>
                <a:gd name="connsiteY1" fmla="*/ 0 h 470893"/>
                <a:gd name="connsiteX2" fmla="*/ 1504748 w 1504748"/>
                <a:gd name="connsiteY2" fmla="*/ 5104 h 470893"/>
                <a:gd name="connsiteX3" fmla="*/ 1504748 w 1504748"/>
                <a:gd name="connsiteY3" fmla="*/ 470893 h 470893"/>
                <a:gd name="connsiteX4" fmla="*/ 0 w 1504748"/>
                <a:gd name="connsiteY4" fmla="*/ 470893 h 470893"/>
                <a:gd name="connsiteX5" fmla="*/ 0 w 1504748"/>
                <a:gd name="connsiteY5" fmla="*/ 5104 h 470893"/>
                <a:gd name="connsiteX0" fmla="*/ 0 w 1504748"/>
                <a:gd name="connsiteY0" fmla="*/ 5104 h 473453"/>
                <a:gd name="connsiteX1" fmla="*/ 342087 w 1504748"/>
                <a:gd name="connsiteY1" fmla="*/ 0 h 473453"/>
                <a:gd name="connsiteX2" fmla="*/ 1504748 w 1504748"/>
                <a:gd name="connsiteY2" fmla="*/ 5104 h 473453"/>
                <a:gd name="connsiteX3" fmla="*/ 1504748 w 1504748"/>
                <a:gd name="connsiteY3" fmla="*/ 470893 h 473453"/>
                <a:gd name="connsiteX4" fmla="*/ 322141 w 1504748"/>
                <a:gd name="connsiteY4" fmla="*/ 473453 h 473453"/>
                <a:gd name="connsiteX5" fmla="*/ 0 w 1504748"/>
                <a:gd name="connsiteY5" fmla="*/ 470893 h 473453"/>
                <a:gd name="connsiteX6" fmla="*/ 0 w 1504748"/>
                <a:gd name="connsiteY6" fmla="*/ 5104 h 473453"/>
                <a:gd name="connsiteX0" fmla="*/ 0 w 1504748"/>
                <a:gd name="connsiteY0" fmla="*/ 5104 h 473453"/>
                <a:gd name="connsiteX1" fmla="*/ 342087 w 1504748"/>
                <a:gd name="connsiteY1" fmla="*/ 0 h 473453"/>
                <a:gd name="connsiteX2" fmla="*/ 1504748 w 1504748"/>
                <a:gd name="connsiteY2" fmla="*/ 5104 h 473453"/>
                <a:gd name="connsiteX3" fmla="*/ 1504748 w 1504748"/>
                <a:gd name="connsiteY3" fmla="*/ 470893 h 473453"/>
                <a:gd name="connsiteX4" fmla="*/ 322141 w 1504748"/>
                <a:gd name="connsiteY4" fmla="*/ 473453 h 473453"/>
                <a:gd name="connsiteX5" fmla="*/ 0 w 1504748"/>
                <a:gd name="connsiteY5" fmla="*/ 5104 h 473453"/>
                <a:gd name="connsiteX0" fmla="*/ 0 w 1182607"/>
                <a:gd name="connsiteY0" fmla="*/ 473453 h 473453"/>
                <a:gd name="connsiteX1" fmla="*/ 19946 w 1182607"/>
                <a:gd name="connsiteY1" fmla="*/ 0 h 473453"/>
                <a:gd name="connsiteX2" fmla="*/ 1182607 w 1182607"/>
                <a:gd name="connsiteY2" fmla="*/ 5104 h 473453"/>
                <a:gd name="connsiteX3" fmla="*/ 1182607 w 1182607"/>
                <a:gd name="connsiteY3" fmla="*/ 470893 h 473453"/>
                <a:gd name="connsiteX4" fmla="*/ 0 w 1182607"/>
                <a:gd name="connsiteY4" fmla="*/ 473453 h 473453"/>
                <a:gd name="connsiteX0" fmla="*/ 0 w 1182607"/>
                <a:gd name="connsiteY0" fmla="*/ 473453 h 473453"/>
                <a:gd name="connsiteX1" fmla="*/ 187993 w 1182607"/>
                <a:gd name="connsiteY1" fmla="*/ 240265 h 473453"/>
                <a:gd name="connsiteX2" fmla="*/ 19946 w 1182607"/>
                <a:gd name="connsiteY2" fmla="*/ 0 h 473453"/>
                <a:gd name="connsiteX3" fmla="*/ 1182607 w 1182607"/>
                <a:gd name="connsiteY3" fmla="*/ 5104 h 473453"/>
                <a:gd name="connsiteX4" fmla="*/ 1182607 w 1182607"/>
                <a:gd name="connsiteY4" fmla="*/ 470893 h 473453"/>
                <a:gd name="connsiteX5" fmla="*/ 0 w 1182607"/>
                <a:gd name="connsiteY5" fmla="*/ 473453 h 473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2607" h="473453">
                  <a:moveTo>
                    <a:pt x="0" y="473453"/>
                  </a:moveTo>
                  <a:cubicBezTo>
                    <a:pt x="3995" y="397823"/>
                    <a:pt x="183998" y="315895"/>
                    <a:pt x="187993" y="240265"/>
                  </a:cubicBezTo>
                  <a:lnTo>
                    <a:pt x="19946" y="0"/>
                  </a:lnTo>
                  <a:lnTo>
                    <a:pt x="1182607" y="5104"/>
                  </a:lnTo>
                  <a:lnTo>
                    <a:pt x="1182607" y="470893"/>
                  </a:lnTo>
                  <a:lnTo>
                    <a:pt x="0" y="47345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50000"/>
                  </a:schemeClr>
                </a:gs>
                <a:gs pos="846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874713" y="304800"/>
              <a:ext cx="834118" cy="834118"/>
            </a:xfrm>
            <a:custGeom>
              <a:avLst/>
              <a:gdLst>
                <a:gd name="connsiteX0" fmla="*/ 0 w 834118"/>
                <a:gd name="connsiteY0" fmla="*/ 563336 h 834118"/>
                <a:gd name="connsiteX1" fmla="*/ 23764 w 834118"/>
                <a:gd name="connsiteY1" fmla="*/ 563336 h 834118"/>
                <a:gd name="connsiteX2" fmla="*/ 23764 w 834118"/>
                <a:gd name="connsiteY2" fmla="*/ 810354 h 834118"/>
                <a:gd name="connsiteX3" fmla="*/ 810354 w 834118"/>
                <a:gd name="connsiteY3" fmla="*/ 810354 h 834118"/>
                <a:gd name="connsiteX4" fmla="*/ 810354 w 834118"/>
                <a:gd name="connsiteY4" fmla="*/ 563336 h 834118"/>
                <a:gd name="connsiteX5" fmla="*/ 834118 w 834118"/>
                <a:gd name="connsiteY5" fmla="*/ 563336 h 834118"/>
                <a:gd name="connsiteX6" fmla="*/ 834118 w 834118"/>
                <a:gd name="connsiteY6" fmla="*/ 834118 h 834118"/>
                <a:gd name="connsiteX7" fmla="*/ 0 w 834118"/>
                <a:gd name="connsiteY7" fmla="*/ 834118 h 834118"/>
                <a:gd name="connsiteX8" fmla="*/ 0 w 834118"/>
                <a:gd name="connsiteY8" fmla="*/ 0 h 834118"/>
                <a:gd name="connsiteX9" fmla="*/ 834118 w 834118"/>
                <a:gd name="connsiteY9" fmla="*/ 0 h 834118"/>
                <a:gd name="connsiteX10" fmla="*/ 834118 w 834118"/>
                <a:gd name="connsiteY10" fmla="*/ 270782 h 834118"/>
                <a:gd name="connsiteX11" fmla="*/ 810354 w 834118"/>
                <a:gd name="connsiteY11" fmla="*/ 270782 h 834118"/>
                <a:gd name="connsiteX12" fmla="*/ 810354 w 834118"/>
                <a:gd name="connsiteY12" fmla="*/ 23764 h 834118"/>
                <a:gd name="connsiteX13" fmla="*/ 23764 w 834118"/>
                <a:gd name="connsiteY13" fmla="*/ 23764 h 834118"/>
                <a:gd name="connsiteX14" fmla="*/ 23764 w 834118"/>
                <a:gd name="connsiteY14" fmla="*/ 270782 h 834118"/>
                <a:gd name="connsiteX15" fmla="*/ 0 w 834118"/>
                <a:gd name="connsiteY15" fmla="*/ 270782 h 834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34118" h="834118">
                  <a:moveTo>
                    <a:pt x="0" y="563336"/>
                  </a:moveTo>
                  <a:lnTo>
                    <a:pt x="23764" y="563336"/>
                  </a:lnTo>
                  <a:lnTo>
                    <a:pt x="23764" y="810354"/>
                  </a:lnTo>
                  <a:lnTo>
                    <a:pt x="810354" y="810354"/>
                  </a:lnTo>
                  <a:lnTo>
                    <a:pt x="810354" y="563336"/>
                  </a:lnTo>
                  <a:lnTo>
                    <a:pt x="834118" y="563336"/>
                  </a:lnTo>
                  <a:lnTo>
                    <a:pt x="834118" y="834118"/>
                  </a:lnTo>
                  <a:lnTo>
                    <a:pt x="0" y="834118"/>
                  </a:lnTo>
                  <a:close/>
                  <a:moveTo>
                    <a:pt x="0" y="0"/>
                  </a:moveTo>
                  <a:lnTo>
                    <a:pt x="834118" y="0"/>
                  </a:lnTo>
                  <a:lnTo>
                    <a:pt x="834118" y="270782"/>
                  </a:lnTo>
                  <a:lnTo>
                    <a:pt x="810354" y="270782"/>
                  </a:lnTo>
                  <a:lnTo>
                    <a:pt x="810354" y="23764"/>
                  </a:lnTo>
                  <a:lnTo>
                    <a:pt x="23764" y="23764"/>
                  </a:lnTo>
                  <a:lnTo>
                    <a:pt x="23764" y="270782"/>
                  </a:lnTo>
                  <a:lnTo>
                    <a:pt x="0" y="2707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椭圆 13"/>
            <p:cNvSpPr/>
            <p:nvPr/>
          </p:nvSpPr>
          <p:spPr>
            <a:xfrm>
              <a:off x="1055688" y="485775"/>
              <a:ext cx="472168" cy="472168"/>
            </a:xfrm>
            <a:custGeom>
              <a:avLst/>
              <a:gdLst>
                <a:gd name="connsiteX0" fmla="*/ 119063 w 330200"/>
                <a:gd name="connsiteY0" fmla="*/ 93662 h 330200"/>
                <a:gd name="connsiteX1" fmla="*/ 119063 w 330200"/>
                <a:gd name="connsiteY1" fmla="*/ 230187 h 330200"/>
                <a:gd name="connsiteX2" fmla="*/ 244476 w 330200"/>
                <a:gd name="connsiteY2" fmla="*/ 161925 h 330200"/>
                <a:gd name="connsiteX3" fmla="*/ 165100 w 330200"/>
                <a:gd name="connsiteY3" fmla="*/ 0 h 330200"/>
                <a:gd name="connsiteX4" fmla="*/ 330200 w 330200"/>
                <a:gd name="connsiteY4" fmla="*/ 165100 h 330200"/>
                <a:gd name="connsiteX5" fmla="*/ 165100 w 330200"/>
                <a:gd name="connsiteY5" fmla="*/ 330200 h 330200"/>
                <a:gd name="connsiteX6" fmla="*/ 0 w 330200"/>
                <a:gd name="connsiteY6" fmla="*/ 165100 h 330200"/>
                <a:gd name="connsiteX7" fmla="*/ 165100 w 330200"/>
                <a:gd name="connsiteY7" fmla="*/ 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0200" h="330200">
                  <a:moveTo>
                    <a:pt x="119063" y="93662"/>
                  </a:moveTo>
                  <a:lnTo>
                    <a:pt x="119063" y="230187"/>
                  </a:lnTo>
                  <a:lnTo>
                    <a:pt x="244476" y="161925"/>
                  </a:lnTo>
                  <a:close/>
                  <a:moveTo>
                    <a:pt x="165100" y="0"/>
                  </a:moveTo>
                  <a:cubicBezTo>
                    <a:pt x="256282" y="0"/>
                    <a:pt x="330200" y="73918"/>
                    <a:pt x="330200" y="165100"/>
                  </a:cubicBezTo>
                  <a:cubicBezTo>
                    <a:pt x="330200" y="256282"/>
                    <a:pt x="256282" y="330200"/>
                    <a:pt x="165100" y="330200"/>
                  </a:cubicBezTo>
                  <a:cubicBezTo>
                    <a:pt x="73918" y="330200"/>
                    <a:pt x="0" y="256282"/>
                    <a:pt x="0" y="165100"/>
                  </a:cubicBezTo>
                  <a:cubicBezTo>
                    <a:pt x="0" y="73918"/>
                    <a:pt x="73918" y="0"/>
                    <a:pt x="16510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1992992" y="446990"/>
            <a:ext cx="171232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>
                <a:solidFill>
                  <a:prstClr val="black"/>
                </a:solidFill>
                <a:latin typeface="Arial"/>
                <a:ea typeface="微软雅黑"/>
              </a:rPr>
              <a:t>Why CD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2081857" y="1571009"/>
            <a:ext cx="8860601" cy="1568867"/>
            <a:chOff x="874712" y="3198474"/>
            <a:chExt cx="8860601" cy="1568867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E3EB1709-6D20-4440-8800-976CC5E9712E}"/>
                </a:ext>
              </a:extLst>
            </p:cNvPr>
            <p:cNvSpPr/>
            <p:nvPr/>
          </p:nvSpPr>
          <p:spPr>
            <a:xfrm>
              <a:off x="874712" y="3677812"/>
              <a:ext cx="8860601" cy="108952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dirty="0">
                  <a:latin typeface="+mn-ea"/>
                </a:rPr>
                <a:t>持续部署是通过自动化的构建、测试和部署循环来快速交付高质量的产品。某种程度上代表了一个开发团队工程化的程度，毕竟快速运转的互联网公司人力成本会高于机器，投资机器优化开发流程化相对也提高了人的效率，让生产效率最大化。</a:t>
              </a:r>
              <a:endParaRPr lang="zh-CN" altLang="en-US" sz="1400" dirty="0">
                <a:latin typeface="+mn-ea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CBCE2F27-1948-4AAF-B7D2-B7B4F23C2784}"/>
                </a:ext>
              </a:extLst>
            </p:cNvPr>
            <p:cNvSpPr/>
            <p:nvPr/>
          </p:nvSpPr>
          <p:spPr>
            <a:xfrm>
              <a:off x="874712" y="3198474"/>
              <a:ext cx="7880849" cy="94179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800" b="1" dirty="0">
                  <a:latin typeface="+mj-ea"/>
                  <a:ea typeface="+mj-ea"/>
                </a:rPr>
                <a:t>持续部署（</a:t>
              </a:r>
              <a:r>
                <a:rPr lang="en-US" altLang="zh-CN" sz="2800" b="1" dirty="0">
                  <a:latin typeface="+mj-ea"/>
                  <a:ea typeface="+mj-ea"/>
                </a:rPr>
                <a:t>Continuous Deployment</a:t>
              </a:r>
              <a:r>
                <a:rPr lang="zh-CN" altLang="en-US" sz="2800" b="1" dirty="0">
                  <a:latin typeface="+mj-ea"/>
                  <a:ea typeface="+mj-ea"/>
                </a:rPr>
                <a:t>）</a:t>
              </a:r>
              <a:endParaRPr lang="en-US" altLang="zh-CN" b="1" dirty="0">
                <a:latin typeface="+mj-ea"/>
                <a:ea typeface="+mj-ea"/>
              </a:endParaRPr>
            </a:p>
            <a:p>
              <a:pPr algn="just">
                <a:lnSpc>
                  <a:spcPct val="120000"/>
                </a:lnSpc>
              </a:pPr>
              <a:endParaRPr lang="zh-CN" altLang="en-US" b="1" dirty="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222079" y="3338997"/>
            <a:ext cx="10066931" cy="2160240"/>
            <a:chOff x="1222079" y="3338997"/>
            <a:chExt cx="10066931" cy="2160240"/>
          </a:xfrm>
        </p:grpSpPr>
        <p:sp>
          <p:nvSpPr>
            <p:cNvPr id="4" name="任意多边形: 形状 9">
              <a:extLst>
                <a:ext uri="{FF2B5EF4-FFF2-40B4-BE49-F238E27FC236}">
                  <a16:creationId xmlns:a16="http://schemas.microsoft.com/office/drawing/2014/main" id="{222585F1-53C3-4142-B55F-69118B6B4952}"/>
                </a:ext>
              </a:extLst>
            </p:cNvPr>
            <p:cNvSpPr/>
            <p:nvPr/>
          </p:nvSpPr>
          <p:spPr>
            <a:xfrm>
              <a:off x="5859506" y="3726141"/>
              <a:ext cx="504056" cy="1385955"/>
            </a:xfrm>
            <a:custGeom>
              <a:avLst/>
              <a:gdLst>
                <a:gd name="connsiteX0" fmla="*/ 252028 w 504056"/>
                <a:gd name="connsiteY0" fmla="*/ 0 h 1385955"/>
                <a:gd name="connsiteX1" fmla="*/ 257409 w 504056"/>
                <a:gd name="connsiteY1" fmla="*/ 5920 h 1385955"/>
                <a:gd name="connsiteX2" fmla="*/ 504056 w 504056"/>
                <a:gd name="connsiteY2" fmla="*/ 692977 h 1385955"/>
                <a:gd name="connsiteX3" fmla="*/ 257409 w 504056"/>
                <a:gd name="connsiteY3" fmla="*/ 1380034 h 1385955"/>
                <a:gd name="connsiteX4" fmla="*/ 252028 w 504056"/>
                <a:gd name="connsiteY4" fmla="*/ 1385955 h 1385955"/>
                <a:gd name="connsiteX5" fmla="*/ 246647 w 504056"/>
                <a:gd name="connsiteY5" fmla="*/ 1380034 h 1385955"/>
                <a:gd name="connsiteX6" fmla="*/ 0 w 504056"/>
                <a:gd name="connsiteY6" fmla="*/ 692977 h 1385955"/>
                <a:gd name="connsiteX7" fmla="*/ 246647 w 504056"/>
                <a:gd name="connsiteY7" fmla="*/ 5920 h 1385955"/>
                <a:gd name="connsiteX8" fmla="*/ 252028 w 504056"/>
                <a:gd name="connsiteY8" fmla="*/ 0 h 1385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4056" h="1385955">
                  <a:moveTo>
                    <a:pt x="252028" y="0"/>
                  </a:moveTo>
                  <a:lnTo>
                    <a:pt x="257409" y="5920"/>
                  </a:lnTo>
                  <a:cubicBezTo>
                    <a:pt x="411495" y="192629"/>
                    <a:pt x="504056" y="431994"/>
                    <a:pt x="504056" y="692977"/>
                  </a:cubicBezTo>
                  <a:cubicBezTo>
                    <a:pt x="504056" y="953961"/>
                    <a:pt x="411495" y="1193326"/>
                    <a:pt x="257409" y="1380034"/>
                  </a:cubicBezTo>
                  <a:lnTo>
                    <a:pt x="252028" y="1385955"/>
                  </a:lnTo>
                  <a:lnTo>
                    <a:pt x="246647" y="1380034"/>
                  </a:lnTo>
                  <a:cubicBezTo>
                    <a:pt x="92562" y="1193326"/>
                    <a:pt x="0" y="953961"/>
                    <a:pt x="0" y="692977"/>
                  </a:cubicBezTo>
                  <a:cubicBezTo>
                    <a:pt x="0" y="431994"/>
                    <a:pt x="92562" y="192629"/>
                    <a:pt x="246647" y="5920"/>
                  </a:cubicBezTo>
                  <a:lnTo>
                    <a:pt x="252028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任意多边形: 形状 8">
              <a:extLst>
                <a:ext uri="{FF2B5EF4-FFF2-40B4-BE49-F238E27FC236}">
                  <a16:creationId xmlns:a16="http://schemas.microsoft.com/office/drawing/2014/main" id="{278DA3A4-D869-4B60-AF32-1658FB98AB0F}"/>
                </a:ext>
              </a:extLst>
            </p:cNvPr>
            <p:cNvSpPr/>
            <p:nvPr/>
          </p:nvSpPr>
          <p:spPr>
            <a:xfrm>
              <a:off x="4059306" y="3338997"/>
              <a:ext cx="1908212" cy="2160240"/>
            </a:xfrm>
            <a:custGeom>
              <a:avLst/>
              <a:gdLst>
                <a:gd name="connsiteX0" fmla="*/ 1080120 w 1908212"/>
                <a:gd name="connsiteY0" fmla="*/ 0 h 2160240"/>
                <a:gd name="connsiteX1" fmla="*/ 1843880 w 1908212"/>
                <a:gd name="connsiteY1" fmla="*/ 316360 h 2160240"/>
                <a:gd name="connsiteX2" fmla="*/ 1908212 w 1908212"/>
                <a:gd name="connsiteY2" fmla="*/ 387143 h 2160240"/>
                <a:gd name="connsiteX3" fmla="*/ 1902831 w 1908212"/>
                <a:gd name="connsiteY3" fmla="*/ 393063 h 2160240"/>
                <a:gd name="connsiteX4" fmla="*/ 1656184 w 1908212"/>
                <a:gd name="connsiteY4" fmla="*/ 1080120 h 2160240"/>
                <a:gd name="connsiteX5" fmla="*/ 1902831 w 1908212"/>
                <a:gd name="connsiteY5" fmla="*/ 1767177 h 2160240"/>
                <a:gd name="connsiteX6" fmla="*/ 1908212 w 1908212"/>
                <a:gd name="connsiteY6" fmla="*/ 1773098 h 2160240"/>
                <a:gd name="connsiteX7" fmla="*/ 1843880 w 1908212"/>
                <a:gd name="connsiteY7" fmla="*/ 1843880 h 2160240"/>
                <a:gd name="connsiteX8" fmla="*/ 1080120 w 1908212"/>
                <a:gd name="connsiteY8" fmla="*/ 2160240 h 2160240"/>
                <a:gd name="connsiteX9" fmla="*/ 0 w 1908212"/>
                <a:gd name="connsiteY9" fmla="*/ 1080120 h 2160240"/>
                <a:gd name="connsiteX10" fmla="*/ 1080120 w 1908212"/>
                <a:gd name="connsiteY10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08212" h="2160240">
                  <a:moveTo>
                    <a:pt x="1080120" y="0"/>
                  </a:moveTo>
                  <a:cubicBezTo>
                    <a:pt x="1378387" y="0"/>
                    <a:pt x="1648417" y="120897"/>
                    <a:pt x="1843880" y="316360"/>
                  </a:cubicBezTo>
                  <a:lnTo>
                    <a:pt x="1908212" y="387143"/>
                  </a:lnTo>
                  <a:lnTo>
                    <a:pt x="1902831" y="393063"/>
                  </a:lnTo>
                  <a:cubicBezTo>
                    <a:pt x="1748746" y="579772"/>
                    <a:pt x="1656184" y="819137"/>
                    <a:pt x="1656184" y="1080120"/>
                  </a:cubicBezTo>
                  <a:cubicBezTo>
                    <a:pt x="1656184" y="1341104"/>
                    <a:pt x="1748746" y="1580469"/>
                    <a:pt x="1902831" y="1767177"/>
                  </a:cubicBezTo>
                  <a:lnTo>
                    <a:pt x="1908212" y="1773098"/>
                  </a:lnTo>
                  <a:lnTo>
                    <a:pt x="1843880" y="1843880"/>
                  </a:lnTo>
                  <a:cubicBezTo>
                    <a:pt x="1648417" y="2039344"/>
                    <a:pt x="1378387" y="2160240"/>
                    <a:pt x="1080120" y="2160240"/>
                  </a:cubicBezTo>
                  <a:cubicBezTo>
                    <a:pt x="483586" y="2160240"/>
                    <a:pt x="0" y="1676654"/>
                    <a:pt x="0" y="1080120"/>
                  </a:cubicBezTo>
                  <a:cubicBezTo>
                    <a:pt x="0" y="483586"/>
                    <a:pt x="483586" y="0"/>
                    <a:pt x="108012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6" name="任意多边形: 形状 7">
              <a:extLst>
                <a:ext uri="{FF2B5EF4-FFF2-40B4-BE49-F238E27FC236}">
                  <a16:creationId xmlns:a16="http://schemas.microsoft.com/office/drawing/2014/main" id="{82C90B55-36AE-4255-886B-95F12646DFD9}"/>
                </a:ext>
              </a:extLst>
            </p:cNvPr>
            <p:cNvSpPr/>
            <p:nvPr/>
          </p:nvSpPr>
          <p:spPr>
            <a:xfrm>
              <a:off x="6255550" y="3338997"/>
              <a:ext cx="1908212" cy="2160240"/>
            </a:xfrm>
            <a:custGeom>
              <a:avLst/>
              <a:gdLst>
                <a:gd name="connsiteX0" fmla="*/ 828092 w 1908212"/>
                <a:gd name="connsiteY0" fmla="*/ 0 h 2160240"/>
                <a:gd name="connsiteX1" fmla="*/ 1908212 w 1908212"/>
                <a:gd name="connsiteY1" fmla="*/ 1080120 h 2160240"/>
                <a:gd name="connsiteX2" fmla="*/ 828092 w 1908212"/>
                <a:gd name="connsiteY2" fmla="*/ 2160240 h 2160240"/>
                <a:gd name="connsiteX3" fmla="*/ 64332 w 1908212"/>
                <a:gd name="connsiteY3" fmla="*/ 1843880 h 2160240"/>
                <a:gd name="connsiteX4" fmla="*/ 0 w 1908212"/>
                <a:gd name="connsiteY4" fmla="*/ 1773098 h 2160240"/>
                <a:gd name="connsiteX5" fmla="*/ 5381 w 1908212"/>
                <a:gd name="connsiteY5" fmla="*/ 1767177 h 2160240"/>
                <a:gd name="connsiteX6" fmla="*/ 252028 w 1908212"/>
                <a:gd name="connsiteY6" fmla="*/ 1080120 h 2160240"/>
                <a:gd name="connsiteX7" fmla="*/ 5381 w 1908212"/>
                <a:gd name="connsiteY7" fmla="*/ 393063 h 2160240"/>
                <a:gd name="connsiteX8" fmla="*/ 0 w 1908212"/>
                <a:gd name="connsiteY8" fmla="*/ 387143 h 2160240"/>
                <a:gd name="connsiteX9" fmla="*/ 64332 w 1908212"/>
                <a:gd name="connsiteY9" fmla="*/ 316360 h 2160240"/>
                <a:gd name="connsiteX10" fmla="*/ 828092 w 1908212"/>
                <a:gd name="connsiteY10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08212" h="2160240">
                  <a:moveTo>
                    <a:pt x="828092" y="0"/>
                  </a:moveTo>
                  <a:cubicBezTo>
                    <a:pt x="1424626" y="0"/>
                    <a:pt x="1908212" y="483586"/>
                    <a:pt x="1908212" y="1080120"/>
                  </a:cubicBezTo>
                  <a:cubicBezTo>
                    <a:pt x="1908212" y="1676654"/>
                    <a:pt x="1424626" y="2160240"/>
                    <a:pt x="828092" y="2160240"/>
                  </a:cubicBezTo>
                  <a:cubicBezTo>
                    <a:pt x="529825" y="2160240"/>
                    <a:pt x="259795" y="2039344"/>
                    <a:pt x="64332" y="1843880"/>
                  </a:cubicBezTo>
                  <a:lnTo>
                    <a:pt x="0" y="1773098"/>
                  </a:lnTo>
                  <a:lnTo>
                    <a:pt x="5381" y="1767177"/>
                  </a:lnTo>
                  <a:cubicBezTo>
                    <a:pt x="159467" y="1580469"/>
                    <a:pt x="252028" y="1341104"/>
                    <a:pt x="252028" y="1080120"/>
                  </a:cubicBezTo>
                  <a:cubicBezTo>
                    <a:pt x="252028" y="819137"/>
                    <a:pt x="159467" y="579772"/>
                    <a:pt x="5381" y="393063"/>
                  </a:cubicBezTo>
                  <a:lnTo>
                    <a:pt x="0" y="387143"/>
                  </a:lnTo>
                  <a:lnTo>
                    <a:pt x="64332" y="316360"/>
                  </a:lnTo>
                  <a:cubicBezTo>
                    <a:pt x="259795" y="120897"/>
                    <a:pt x="529825" y="0"/>
                    <a:pt x="8280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63F987EE-542B-4DA4-8EF3-B85F3FA2228F}"/>
                </a:ext>
              </a:extLst>
            </p:cNvPr>
            <p:cNvCxnSpPr/>
            <p:nvPr/>
          </p:nvCxnSpPr>
          <p:spPr>
            <a:xfrm flipH="1">
              <a:off x="1247010" y="4086239"/>
              <a:ext cx="2380248" cy="0"/>
            </a:xfrm>
            <a:prstGeom prst="line">
              <a:avLst/>
            </a:prstGeom>
            <a:ln w="6350" cap="rnd">
              <a:solidFill>
                <a:schemeClr val="bg1">
                  <a:lumMod val="75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B814F15A-5C15-49D8-A990-08DBB151BF87}"/>
                </a:ext>
              </a:extLst>
            </p:cNvPr>
            <p:cNvSpPr/>
            <p:nvPr/>
          </p:nvSpPr>
          <p:spPr>
            <a:xfrm>
              <a:off x="3698967" y="4090300"/>
              <a:ext cx="657634" cy="65763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01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90F4919B-7740-48D4-877D-C43A1279C942}"/>
                </a:ext>
              </a:extLst>
            </p:cNvPr>
            <p:cNvSpPr/>
            <p:nvPr/>
          </p:nvSpPr>
          <p:spPr>
            <a:xfrm>
              <a:off x="7819690" y="4090300"/>
              <a:ext cx="657634" cy="65763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02</a:t>
              </a:r>
              <a:endParaRPr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63F987EE-542B-4DA4-8EF3-B85F3FA2228F}"/>
                </a:ext>
              </a:extLst>
            </p:cNvPr>
            <p:cNvCxnSpPr/>
            <p:nvPr/>
          </p:nvCxnSpPr>
          <p:spPr>
            <a:xfrm flipH="1">
              <a:off x="8562210" y="4086239"/>
              <a:ext cx="2380248" cy="0"/>
            </a:xfrm>
            <a:prstGeom prst="line">
              <a:avLst/>
            </a:prstGeom>
            <a:ln w="6350" cap="rnd">
              <a:solidFill>
                <a:schemeClr val="bg1">
                  <a:lumMod val="75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组合 34"/>
            <p:cNvGrpSpPr/>
            <p:nvPr/>
          </p:nvGrpSpPr>
          <p:grpSpPr>
            <a:xfrm>
              <a:off x="8639247" y="3695391"/>
              <a:ext cx="2649763" cy="1604093"/>
              <a:chOff x="871834" y="3261688"/>
              <a:chExt cx="2649763" cy="1604093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E3EB1709-6D20-4440-8800-976CC5E9712E}"/>
                  </a:ext>
                </a:extLst>
              </p:cNvPr>
              <p:cNvSpPr/>
              <p:nvPr/>
            </p:nvSpPr>
            <p:spPr>
              <a:xfrm>
                <a:off x="871834" y="3462320"/>
                <a:ext cx="2649763" cy="140346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endParaRPr lang="zh-CN" altLang="en-US" b="1" dirty="0"/>
              </a:p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快速发布</a:t>
                </a:r>
                <a:endPara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缩短编码</a:t>
                </a: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-&gt;</a:t>
                </a: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测试</a:t>
                </a: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-&gt;</a:t>
                </a: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上线</a:t>
                </a: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-&gt;</a:t>
                </a: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交付的迭代周期</a:t>
                </a:r>
              </a:p>
              <a:p>
                <a:pPr>
                  <a:lnSpc>
                    <a:spcPct val="120000"/>
                  </a:lnSpc>
                </a:pPr>
                <a:endPara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CBCE2F27-1948-4AAF-B7D2-B7B4F23C2784}"/>
                  </a:ext>
                </a:extLst>
              </p:cNvPr>
              <p:cNvSpPr/>
              <p:nvPr/>
            </p:nvSpPr>
            <p:spPr>
              <a:xfrm>
                <a:off x="874713" y="3261688"/>
                <a:ext cx="2241974" cy="401264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b="1" dirty="0"/>
                  <a:t>核心价值</a:t>
                </a: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1222079" y="3695391"/>
              <a:ext cx="3339897" cy="1600646"/>
              <a:chOff x="1084140" y="3261688"/>
              <a:chExt cx="3339897" cy="1600646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E3EB1709-6D20-4440-8800-976CC5E9712E}"/>
                  </a:ext>
                </a:extLst>
              </p:cNvPr>
              <p:cNvSpPr/>
              <p:nvPr/>
            </p:nvSpPr>
            <p:spPr>
              <a:xfrm>
                <a:off x="1084140" y="3735872"/>
                <a:ext cx="3339897" cy="1126462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向</a:t>
                </a: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repo</a:t>
                </a: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提交代码</a:t>
                </a:r>
                <a:endPara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编译、测试、上线、交付</a:t>
                </a:r>
                <a:endPara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部署成功</a:t>
                </a:r>
                <a:endPara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r">
                  <a:lnSpc>
                    <a:spcPct val="120000"/>
                  </a:lnSpc>
                </a:pPr>
                <a:endPara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CBCE2F27-1948-4AAF-B7D2-B7B4F23C2784}"/>
                  </a:ext>
                </a:extLst>
              </p:cNvPr>
              <p:cNvSpPr/>
              <p:nvPr/>
            </p:nvSpPr>
            <p:spPr>
              <a:xfrm>
                <a:off x="1282501" y="3261688"/>
                <a:ext cx="2241974" cy="424732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b="1" dirty="0"/>
                  <a:t>每一次部署</a:t>
                </a:r>
              </a:p>
            </p:txBody>
          </p:sp>
        </p:grpSp>
        <p:sp>
          <p:nvSpPr>
            <p:cNvPr id="49" name="椭圆 46"/>
            <p:cNvSpPr/>
            <p:nvPr/>
          </p:nvSpPr>
          <p:spPr>
            <a:xfrm>
              <a:off x="4726779" y="4060829"/>
              <a:ext cx="691879" cy="715888"/>
            </a:xfrm>
            <a:custGeom>
              <a:avLst/>
              <a:gdLst>
                <a:gd name="connsiteX0" fmla="*/ 94055 w 317452"/>
                <a:gd name="connsiteY0" fmla="*/ 135965 h 328468"/>
                <a:gd name="connsiteX1" fmla="*/ 94407 w 317452"/>
                <a:gd name="connsiteY1" fmla="*/ 136055 h 328468"/>
                <a:gd name="connsiteX2" fmla="*/ 104825 w 317452"/>
                <a:gd name="connsiteY2" fmla="*/ 158537 h 328468"/>
                <a:gd name="connsiteX3" fmla="*/ 106109 w 317452"/>
                <a:gd name="connsiteY3" fmla="*/ 161308 h 328468"/>
                <a:gd name="connsiteX4" fmla="*/ 98162 w 317452"/>
                <a:gd name="connsiteY4" fmla="*/ 160053 h 328468"/>
                <a:gd name="connsiteX5" fmla="*/ 96849 w 317452"/>
                <a:gd name="connsiteY5" fmla="*/ 160053 h 328468"/>
                <a:gd name="connsiteX6" fmla="*/ 92911 w 317452"/>
                <a:gd name="connsiteY6" fmla="*/ 137630 h 328468"/>
                <a:gd name="connsiteX7" fmla="*/ 93506 w 317452"/>
                <a:gd name="connsiteY7" fmla="*/ 136765 h 328468"/>
                <a:gd name="connsiteX8" fmla="*/ 39496 w 317452"/>
                <a:gd name="connsiteY8" fmla="*/ 115887 h 328468"/>
                <a:gd name="connsiteX9" fmla="*/ 51437 w 317452"/>
                <a:gd name="connsiteY9" fmla="*/ 165488 h 328468"/>
                <a:gd name="connsiteX10" fmla="*/ 48784 w 317452"/>
                <a:gd name="connsiteY10" fmla="*/ 166793 h 328468"/>
                <a:gd name="connsiteX11" fmla="*/ 47457 w 317452"/>
                <a:gd name="connsiteY11" fmla="*/ 170709 h 328468"/>
                <a:gd name="connsiteX12" fmla="*/ 48784 w 317452"/>
                <a:gd name="connsiteY12" fmla="*/ 173319 h 328468"/>
                <a:gd name="connsiteX13" fmla="*/ 52764 w 317452"/>
                <a:gd name="connsiteY13" fmla="*/ 175930 h 328468"/>
                <a:gd name="connsiteX14" fmla="*/ 55418 w 317452"/>
                <a:gd name="connsiteY14" fmla="*/ 174625 h 328468"/>
                <a:gd name="connsiteX15" fmla="*/ 87263 w 317452"/>
                <a:gd name="connsiteY15" fmla="*/ 216393 h 328468"/>
                <a:gd name="connsiteX16" fmla="*/ 55418 w 317452"/>
                <a:gd name="connsiteY16" fmla="*/ 230752 h 328468"/>
                <a:gd name="connsiteX17" fmla="*/ 38169 w 317452"/>
                <a:gd name="connsiteY17" fmla="*/ 224225 h 328468"/>
                <a:gd name="connsiteX18" fmla="*/ 1017 w 317452"/>
                <a:gd name="connsiteY18" fmla="*/ 147214 h 328468"/>
                <a:gd name="connsiteX19" fmla="*/ 7651 w 317452"/>
                <a:gd name="connsiteY19" fmla="*/ 128940 h 328468"/>
                <a:gd name="connsiteX20" fmla="*/ 39496 w 317452"/>
                <a:gd name="connsiteY20" fmla="*/ 115887 h 328468"/>
                <a:gd name="connsiteX21" fmla="*/ 63900 w 317452"/>
                <a:gd name="connsiteY21" fmla="*/ 106627 h 328468"/>
                <a:gd name="connsiteX22" fmla="*/ 71807 w 317452"/>
                <a:gd name="connsiteY22" fmla="*/ 114982 h 328468"/>
                <a:gd name="connsiteX23" fmla="*/ 81033 w 317452"/>
                <a:gd name="connsiteY23" fmla="*/ 133331 h 328468"/>
                <a:gd name="connsiteX24" fmla="*/ 87623 w 317452"/>
                <a:gd name="connsiteY24" fmla="*/ 130710 h 328468"/>
                <a:gd name="connsiteX25" fmla="*/ 95803 w 317452"/>
                <a:gd name="connsiteY25" fmla="*/ 133422 h 328468"/>
                <a:gd name="connsiteX26" fmla="*/ 94055 w 317452"/>
                <a:gd name="connsiteY26" fmla="*/ 135965 h 328468"/>
                <a:gd name="connsiteX27" fmla="*/ 89115 w 317452"/>
                <a:gd name="connsiteY27" fmla="*/ 134702 h 328468"/>
                <a:gd name="connsiteX28" fmla="*/ 83823 w 317452"/>
                <a:gd name="connsiteY28" fmla="*/ 137407 h 328468"/>
                <a:gd name="connsiteX29" fmla="*/ 82500 w 317452"/>
                <a:gd name="connsiteY29" fmla="*/ 137407 h 328468"/>
                <a:gd name="connsiteX30" fmla="*/ 97053 w 317452"/>
                <a:gd name="connsiteY30" fmla="*/ 169863 h 328468"/>
                <a:gd name="connsiteX31" fmla="*/ 98375 w 317452"/>
                <a:gd name="connsiteY31" fmla="*/ 169863 h 328468"/>
                <a:gd name="connsiteX32" fmla="*/ 103667 w 317452"/>
                <a:gd name="connsiteY32" fmla="*/ 167158 h 328468"/>
                <a:gd name="connsiteX33" fmla="*/ 106313 w 317452"/>
                <a:gd name="connsiteY33" fmla="*/ 161749 h 328468"/>
                <a:gd name="connsiteX34" fmla="*/ 106109 w 317452"/>
                <a:gd name="connsiteY34" fmla="*/ 161308 h 328468"/>
                <a:gd name="connsiteX35" fmla="*/ 109648 w 317452"/>
                <a:gd name="connsiteY35" fmla="*/ 161866 h 328468"/>
                <a:gd name="connsiteX36" fmla="*/ 110272 w 317452"/>
                <a:gd name="connsiteY36" fmla="*/ 161402 h 328468"/>
                <a:gd name="connsiteX37" fmla="*/ 110522 w 317452"/>
                <a:gd name="connsiteY37" fmla="*/ 164622 h 328468"/>
                <a:gd name="connsiteX38" fmla="*/ 106074 w 317452"/>
                <a:gd name="connsiteY38" fmla="*/ 170028 h 328468"/>
                <a:gd name="connsiteX39" fmla="*/ 99484 w 317452"/>
                <a:gd name="connsiteY39" fmla="*/ 172650 h 328468"/>
                <a:gd name="connsiteX40" fmla="*/ 107391 w 317452"/>
                <a:gd name="connsiteY40" fmla="*/ 192309 h 328468"/>
                <a:gd name="connsiteX41" fmla="*/ 100802 w 317452"/>
                <a:gd name="connsiteY41" fmla="*/ 211968 h 328468"/>
                <a:gd name="connsiteX42" fmla="*/ 91576 w 317452"/>
                <a:gd name="connsiteY42" fmla="*/ 215900 h 328468"/>
                <a:gd name="connsiteX43" fmla="*/ 59946 w 317452"/>
                <a:gd name="connsiteY43" fmla="*/ 172650 h 328468"/>
                <a:gd name="connsiteX44" fmla="*/ 62582 w 317452"/>
                <a:gd name="connsiteY44" fmla="*/ 171339 h 328468"/>
                <a:gd name="connsiteX45" fmla="*/ 63900 w 317452"/>
                <a:gd name="connsiteY45" fmla="*/ 166097 h 328468"/>
                <a:gd name="connsiteX46" fmla="*/ 62582 w 317452"/>
                <a:gd name="connsiteY46" fmla="*/ 163475 h 328468"/>
                <a:gd name="connsiteX47" fmla="*/ 58628 w 317452"/>
                <a:gd name="connsiteY47" fmla="*/ 162165 h 328468"/>
                <a:gd name="connsiteX48" fmla="*/ 54674 w 317452"/>
                <a:gd name="connsiteY48" fmla="*/ 163475 h 328468"/>
                <a:gd name="connsiteX49" fmla="*/ 42813 w 317452"/>
                <a:gd name="connsiteY49" fmla="*/ 111051 h 328468"/>
                <a:gd name="connsiteX50" fmla="*/ 52038 w 317452"/>
                <a:gd name="connsiteY50" fmla="*/ 107119 h 328468"/>
                <a:gd name="connsiteX51" fmla="*/ 63900 w 317452"/>
                <a:gd name="connsiteY51" fmla="*/ 106627 h 328468"/>
                <a:gd name="connsiteX52" fmla="*/ 221560 w 317452"/>
                <a:gd name="connsiteY52" fmla="*/ 67725 h 328468"/>
                <a:gd name="connsiteX53" fmla="*/ 239938 w 317452"/>
                <a:gd name="connsiteY53" fmla="*/ 67725 h 328468"/>
                <a:gd name="connsiteX54" fmla="*/ 249127 w 317452"/>
                <a:gd name="connsiteY54" fmla="*/ 90147 h 328468"/>
                <a:gd name="connsiteX55" fmla="*/ 249127 w 317452"/>
                <a:gd name="connsiteY55" fmla="*/ 99380 h 328468"/>
                <a:gd name="connsiteX56" fmla="*/ 259629 w 317452"/>
                <a:gd name="connsiteY56" fmla="*/ 162691 h 328468"/>
                <a:gd name="connsiteX57" fmla="*/ 300324 w 317452"/>
                <a:gd name="connsiteY57" fmla="*/ 193027 h 328468"/>
                <a:gd name="connsiteX58" fmla="*/ 304262 w 317452"/>
                <a:gd name="connsiteY58" fmla="*/ 215450 h 328468"/>
                <a:gd name="connsiteX59" fmla="*/ 283258 w 317452"/>
                <a:gd name="connsiteY59" fmla="*/ 219407 h 328468"/>
                <a:gd name="connsiteX60" fmla="*/ 281946 w 317452"/>
                <a:gd name="connsiteY60" fmla="*/ 218088 h 328468"/>
                <a:gd name="connsiteX61" fmla="*/ 236000 w 317452"/>
                <a:gd name="connsiteY61" fmla="*/ 185113 h 328468"/>
                <a:gd name="connsiteX62" fmla="*/ 229436 w 317452"/>
                <a:gd name="connsiteY62" fmla="*/ 174562 h 328468"/>
                <a:gd name="connsiteX63" fmla="*/ 224185 w 317452"/>
                <a:gd name="connsiteY63" fmla="*/ 145544 h 328468"/>
                <a:gd name="connsiteX64" fmla="*/ 196617 w 317452"/>
                <a:gd name="connsiteY64" fmla="*/ 194346 h 328468"/>
                <a:gd name="connsiteX65" fmla="*/ 229436 w 317452"/>
                <a:gd name="connsiteY65" fmla="*/ 243148 h 328468"/>
                <a:gd name="connsiteX66" fmla="*/ 230749 w 317452"/>
                <a:gd name="connsiteY66" fmla="*/ 265571 h 328468"/>
                <a:gd name="connsiteX67" fmla="*/ 195305 w 317452"/>
                <a:gd name="connsiteY67" fmla="*/ 318329 h 328468"/>
                <a:gd name="connsiteX68" fmla="*/ 169050 w 317452"/>
                <a:gd name="connsiteY68" fmla="*/ 323605 h 328468"/>
                <a:gd name="connsiteX69" fmla="*/ 167737 w 317452"/>
                <a:gd name="connsiteY69" fmla="*/ 323605 h 328468"/>
                <a:gd name="connsiteX70" fmla="*/ 162486 w 317452"/>
                <a:gd name="connsiteY70" fmla="*/ 297226 h 328468"/>
                <a:gd name="connsiteX71" fmla="*/ 191366 w 317452"/>
                <a:gd name="connsiteY71" fmla="*/ 255019 h 328468"/>
                <a:gd name="connsiteX72" fmla="*/ 167737 w 317452"/>
                <a:gd name="connsiteY72" fmla="*/ 220726 h 328468"/>
                <a:gd name="connsiteX73" fmla="*/ 70594 w 317452"/>
                <a:gd name="connsiteY73" fmla="*/ 322286 h 328468"/>
                <a:gd name="connsiteX74" fmla="*/ 46965 w 317452"/>
                <a:gd name="connsiteY74" fmla="*/ 326243 h 328468"/>
                <a:gd name="connsiteX75" fmla="*/ 44339 w 317452"/>
                <a:gd name="connsiteY75" fmla="*/ 322286 h 328468"/>
                <a:gd name="connsiteX76" fmla="*/ 43027 w 317452"/>
                <a:gd name="connsiteY76" fmla="*/ 295907 h 328468"/>
                <a:gd name="connsiteX77" fmla="*/ 144108 w 317452"/>
                <a:gd name="connsiteY77" fmla="*/ 189070 h 328468"/>
                <a:gd name="connsiteX78" fmla="*/ 148046 w 317452"/>
                <a:gd name="connsiteY78" fmla="*/ 177200 h 328468"/>
                <a:gd name="connsiteX79" fmla="*/ 190054 w 317452"/>
                <a:gd name="connsiteY79" fmla="*/ 103337 h 328468"/>
                <a:gd name="connsiteX80" fmla="*/ 151984 w 317452"/>
                <a:gd name="connsiteY80" fmla="*/ 107294 h 328468"/>
                <a:gd name="connsiteX81" fmla="*/ 119166 w 317452"/>
                <a:gd name="connsiteY81" fmla="*/ 154777 h 328468"/>
                <a:gd name="connsiteX82" fmla="*/ 110272 w 317452"/>
                <a:gd name="connsiteY82" fmla="*/ 161402 h 328468"/>
                <a:gd name="connsiteX83" fmla="*/ 110027 w 317452"/>
                <a:gd name="connsiteY83" fmla="*/ 158233 h 328468"/>
                <a:gd name="connsiteX84" fmla="*/ 99484 w 317452"/>
                <a:gd name="connsiteY84" fmla="*/ 134642 h 328468"/>
                <a:gd name="connsiteX85" fmla="*/ 95803 w 317452"/>
                <a:gd name="connsiteY85" fmla="*/ 133422 h 328468"/>
                <a:gd name="connsiteX86" fmla="*/ 97670 w 317452"/>
                <a:gd name="connsiteY86" fmla="*/ 130706 h 328468"/>
                <a:gd name="connsiteX87" fmla="*/ 130980 w 317452"/>
                <a:gd name="connsiteY87" fmla="*/ 82234 h 328468"/>
                <a:gd name="connsiteX88" fmla="*/ 141482 w 317452"/>
                <a:gd name="connsiteY88" fmla="*/ 75639 h 328468"/>
                <a:gd name="connsiteX89" fmla="*/ 221560 w 317452"/>
                <a:gd name="connsiteY89" fmla="*/ 67725 h 328468"/>
                <a:gd name="connsiteX90" fmla="*/ 276970 w 317452"/>
                <a:gd name="connsiteY90" fmla="*/ 0 h 328468"/>
                <a:gd name="connsiteX91" fmla="*/ 317452 w 317452"/>
                <a:gd name="connsiteY91" fmla="*/ 39688 h 328468"/>
                <a:gd name="connsiteX92" fmla="*/ 276970 w 317452"/>
                <a:gd name="connsiteY92" fmla="*/ 79376 h 328468"/>
                <a:gd name="connsiteX93" fmla="*/ 236488 w 317452"/>
                <a:gd name="connsiteY93" fmla="*/ 39688 h 328468"/>
                <a:gd name="connsiteX94" fmla="*/ 276970 w 317452"/>
                <a:gd name="connsiteY94" fmla="*/ 0 h 32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17452" h="328468">
                  <a:moveTo>
                    <a:pt x="94055" y="135965"/>
                  </a:moveTo>
                  <a:lnTo>
                    <a:pt x="94407" y="136055"/>
                  </a:lnTo>
                  <a:cubicBezTo>
                    <a:pt x="100360" y="148902"/>
                    <a:pt x="103337" y="155325"/>
                    <a:pt x="104825" y="158537"/>
                  </a:cubicBezTo>
                  <a:lnTo>
                    <a:pt x="106109" y="161308"/>
                  </a:lnTo>
                  <a:lnTo>
                    <a:pt x="98162" y="160053"/>
                  </a:lnTo>
                  <a:cubicBezTo>
                    <a:pt x="98162" y="160053"/>
                    <a:pt x="96849" y="160053"/>
                    <a:pt x="96849" y="160053"/>
                  </a:cubicBezTo>
                  <a:cubicBezTo>
                    <a:pt x="90285" y="154777"/>
                    <a:pt x="87660" y="144225"/>
                    <a:pt x="92911" y="137630"/>
                  </a:cubicBezTo>
                  <a:cubicBezTo>
                    <a:pt x="92911" y="137630"/>
                    <a:pt x="92911" y="137630"/>
                    <a:pt x="93506" y="136765"/>
                  </a:cubicBezTo>
                  <a:close/>
                  <a:moveTo>
                    <a:pt x="39496" y="115887"/>
                  </a:moveTo>
                  <a:cubicBezTo>
                    <a:pt x="39496" y="115887"/>
                    <a:pt x="39496" y="115887"/>
                    <a:pt x="51437" y="165488"/>
                  </a:cubicBezTo>
                  <a:cubicBezTo>
                    <a:pt x="51437" y="165488"/>
                    <a:pt x="51437" y="165488"/>
                    <a:pt x="48784" y="166793"/>
                  </a:cubicBezTo>
                  <a:cubicBezTo>
                    <a:pt x="47457" y="166793"/>
                    <a:pt x="47457" y="169403"/>
                    <a:pt x="47457" y="170709"/>
                  </a:cubicBezTo>
                  <a:cubicBezTo>
                    <a:pt x="47457" y="170709"/>
                    <a:pt x="47457" y="170709"/>
                    <a:pt x="48784" y="173319"/>
                  </a:cubicBezTo>
                  <a:cubicBezTo>
                    <a:pt x="50111" y="175930"/>
                    <a:pt x="51437" y="175930"/>
                    <a:pt x="52764" y="175930"/>
                  </a:cubicBezTo>
                  <a:lnTo>
                    <a:pt x="55418" y="174625"/>
                  </a:lnTo>
                  <a:cubicBezTo>
                    <a:pt x="55418" y="174625"/>
                    <a:pt x="55418" y="174625"/>
                    <a:pt x="87263" y="216393"/>
                  </a:cubicBezTo>
                  <a:cubicBezTo>
                    <a:pt x="87263" y="216393"/>
                    <a:pt x="87263" y="216393"/>
                    <a:pt x="55418" y="230752"/>
                  </a:cubicBezTo>
                  <a:cubicBezTo>
                    <a:pt x="48784" y="233362"/>
                    <a:pt x="40823" y="230752"/>
                    <a:pt x="38169" y="224225"/>
                  </a:cubicBezTo>
                  <a:cubicBezTo>
                    <a:pt x="38169" y="224225"/>
                    <a:pt x="38169" y="224225"/>
                    <a:pt x="1017" y="147214"/>
                  </a:cubicBezTo>
                  <a:cubicBezTo>
                    <a:pt x="-1637" y="140687"/>
                    <a:pt x="1017" y="132856"/>
                    <a:pt x="7651" y="128940"/>
                  </a:cubicBezTo>
                  <a:cubicBezTo>
                    <a:pt x="7651" y="128940"/>
                    <a:pt x="7651" y="128940"/>
                    <a:pt x="39496" y="115887"/>
                  </a:cubicBezTo>
                  <a:close/>
                  <a:moveTo>
                    <a:pt x="63900" y="106627"/>
                  </a:moveTo>
                  <a:cubicBezTo>
                    <a:pt x="67524" y="108102"/>
                    <a:pt x="70489" y="111051"/>
                    <a:pt x="71807" y="114982"/>
                  </a:cubicBezTo>
                  <a:cubicBezTo>
                    <a:pt x="71807" y="114982"/>
                    <a:pt x="71807" y="114982"/>
                    <a:pt x="81033" y="133331"/>
                  </a:cubicBezTo>
                  <a:cubicBezTo>
                    <a:pt x="81033" y="133331"/>
                    <a:pt x="81033" y="133331"/>
                    <a:pt x="87623" y="130710"/>
                  </a:cubicBezTo>
                  <a:lnTo>
                    <a:pt x="95803" y="133422"/>
                  </a:lnTo>
                  <a:lnTo>
                    <a:pt x="94055" y="135965"/>
                  </a:lnTo>
                  <a:lnTo>
                    <a:pt x="89115" y="134702"/>
                  </a:lnTo>
                  <a:cubicBezTo>
                    <a:pt x="89115" y="134702"/>
                    <a:pt x="89115" y="134702"/>
                    <a:pt x="83823" y="137407"/>
                  </a:cubicBezTo>
                  <a:cubicBezTo>
                    <a:pt x="83823" y="137407"/>
                    <a:pt x="82500" y="137407"/>
                    <a:pt x="82500" y="137407"/>
                  </a:cubicBezTo>
                  <a:cubicBezTo>
                    <a:pt x="82500" y="137407"/>
                    <a:pt x="82500" y="137407"/>
                    <a:pt x="97053" y="169863"/>
                  </a:cubicBezTo>
                  <a:cubicBezTo>
                    <a:pt x="97053" y="169863"/>
                    <a:pt x="97053" y="169863"/>
                    <a:pt x="98375" y="169863"/>
                  </a:cubicBezTo>
                  <a:lnTo>
                    <a:pt x="103667" y="167158"/>
                  </a:lnTo>
                  <a:cubicBezTo>
                    <a:pt x="106313" y="165806"/>
                    <a:pt x="106313" y="163101"/>
                    <a:pt x="106313" y="161749"/>
                  </a:cubicBezTo>
                  <a:lnTo>
                    <a:pt x="106109" y="161308"/>
                  </a:lnTo>
                  <a:lnTo>
                    <a:pt x="109648" y="161866"/>
                  </a:lnTo>
                  <a:lnTo>
                    <a:pt x="110272" y="161402"/>
                  </a:lnTo>
                  <a:lnTo>
                    <a:pt x="110522" y="164622"/>
                  </a:lnTo>
                  <a:cubicBezTo>
                    <a:pt x="109698" y="166752"/>
                    <a:pt x="108051" y="168718"/>
                    <a:pt x="106074" y="170028"/>
                  </a:cubicBezTo>
                  <a:cubicBezTo>
                    <a:pt x="106074" y="170028"/>
                    <a:pt x="106074" y="170028"/>
                    <a:pt x="99484" y="172650"/>
                  </a:cubicBezTo>
                  <a:cubicBezTo>
                    <a:pt x="99484" y="172650"/>
                    <a:pt x="99484" y="172650"/>
                    <a:pt x="107391" y="192309"/>
                  </a:cubicBezTo>
                  <a:cubicBezTo>
                    <a:pt x="111345" y="198862"/>
                    <a:pt x="107391" y="208036"/>
                    <a:pt x="100802" y="211968"/>
                  </a:cubicBezTo>
                  <a:cubicBezTo>
                    <a:pt x="100802" y="211968"/>
                    <a:pt x="100802" y="211968"/>
                    <a:pt x="91576" y="215900"/>
                  </a:cubicBezTo>
                  <a:cubicBezTo>
                    <a:pt x="91576" y="215900"/>
                    <a:pt x="91576" y="215900"/>
                    <a:pt x="59946" y="172650"/>
                  </a:cubicBezTo>
                  <a:cubicBezTo>
                    <a:pt x="59946" y="172650"/>
                    <a:pt x="59946" y="172650"/>
                    <a:pt x="62582" y="171339"/>
                  </a:cubicBezTo>
                  <a:cubicBezTo>
                    <a:pt x="65218" y="170028"/>
                    <a:pt x="65218" y="167407"/>
                    <a:pt x="63900" y="166097"/>
                  </a:cubicBezTo>
                  <a:cubicBezTo>
                    <a:pt x="63900" y="166097"/>
                    <a:pt x="63900" y="166097"/>
                    <a:pt x="62582" y="163475"/>
                  </a:cubicBezTo>
                  <a:cubicBezTo>
                    <a:pt x="62582" y="162165"/>
                    <a:pt x="59946" y="160854"/>
                    <a:pt x="58628" y="162165"/>
                  </a:cubicBezTo>
                  <a:cubicBezTo>
                    <a:pt x="58628" y="162165"/>
                    <a:pt x="58628" y="162165"/>
                    <a:pt x="54674" y="163475"/>
                  </a:cubicBezTo>
                  <a:cubicBezTo>
                    <a:pt x="54674" y="163475"/>
                    <a:pt x="54674" y="163475"/>
                    <a:pt x="42813" y="111051"/>
                  </a:cubicBezTo>
                  <a:cubicBezTo>
                    <a:pt x="42813" y="111051"/>
                    <a:pt x="42813" y="111051"/>
                    <a:pt x="52038" y="107119"/>
                  </a:cubicBezTo>
                  <a:cubicBezTo>
                    <a:pt x="55992" y="105153"/>
                    <a:pt x="60275" y="105153"/>
                    <a:pt x="63900" y="106627"/>
                  </a:cubicBezTo>
                  <a:close/>
                  <a:moveTo>
                    <a:pt x="221560" y="67725"/>
                  </a:moveTo>
                  <a:cubicBezTo>
                    <a:pt x="226810" y="65087"/>
                    <a:pt x="234687" y="65087"/>
                    <a:pt x="239938" y="67725"/>
                  </a:cubicBezTo>
                  <a:cubicBezTo>
                    <a:pt x="247814" y="73001"/>
                    <a:pt x="250440" y="80915"/>
                    <a:pt x="249127" y="90147"/>
                  </a:cubicBezTo>
                  <a:cubicBezTo>
                    <a:pt x="249127" y="92785"/>
                    <a:pt x="249127" y="96742"/>
                    <a:pt x="249127" y="99380"/>
                  </a:cubicBezTo>
                  <a:cubicBezTo>
                    <a:pt x="249127" y="99380"/>
                    <a:pt x="249127" y="99380"/>
                    <a:pt x="259629" y="162691"/>
                  </a:cubicBezTo>
                  <a:cubicBezTo>
                    <a:pt x="259629" y="162691"/>
                    <a:pt x="259629" y="162691"/>
                    <a:pt x="300324" y="193027"/>
                  </a:cubicBezTo>
                  <a:cubicBezTo>
                    <a:pt x="308200" y="198303"/>
                    <a:pt x="309513" y="207536"/>
                    <a:pt x="304262" y="215450"/>
                  </a:cubicBezTo>
                  <a:cubicBezTo>
                    <a:pt x="299011" y="222045"/>
                    <a:pt x="289822" y="223363"/>
                    <a:pt x="283258" y="219407"/>
                  </a:cubicBezTo>
                  <a:cubicBezTo>
                    <a:pt x="283258" y="219407"/>
                    <a:pt x="281946" y="219407"/>
                    <a:pt x="281946" y="218088"/>
                  </a:cubicBezTo>
                  <a:cubicBezTo>
                    <a:pt x="281946" y="218088"/>
                    <a:pt x="281946" y="218088"/>
                    <a:pt x="236000" y="185113"/>
                  </a:cubicBezTo>
                  <a:cubicBezTo>
                    <a:pt x="232061" y="182475"/>
                    <a:pt x="230749" y="178518"/>
                    <a:pt x="229436" y="174562"/>
                  </a:cubicBezTo>
                  <a:cubicBezTo>
                    <a:pt x="229436" y="174562"/>
                    <a:pt x="229436" y="174562"/>
                    <a:pt x="224185" y="145544"/>
                  </a:cubicBezTo>
                  <a:cubicBezTo>
                    <a:pt x="224185" y="145544"/>
                    <a:pt x="224185" y="145544"/>
                    <a:pt x="196617" y="194346"/>
                  </a:cubicBezTo>
                  <a:cubicBezTo>
                    <a:pt x="196617" y="194346"/>
                    <a:pt x="196617" y="194346"/>
                    <a:pt x="229436" y="243148"/>
                  </a:cubicBezTo>
                  <a:cubicBezTo>
                    <a:pt x="234687" y="249743"/>
                    <a:pt x="234687" y="258976"/>
                    <a:pt x="230749" y="265571"/>
                  </a:cubicBezTo>
                  <a:cubicBezTo>
                    <a:pt x="230749" y="265571"/>
                    <a:pt x="230749" y="265571"/>
                    <a:pt x="195305" y="318329"/>
                  </a:cubicBezTo>
                  <a:cubicBezTo>
                    <a:pt x="188741" y="326243"/>
                    <a:pt x="178239" y="328881"/>
                    <a:pt x="169050" y="323605"/>
                  </a:cubicBezTo>
                  <a:cubicBezTo>
                    <a:pt x="169050" y="323605"/>
                    <a:pt x="169050" y="323605"/>
                    <a:pt x="167737" y="323605"/>
                  </a:cubicBezTo>
                  <a:cubicBezTo>
                    <a:pt x="159861" y="318329"/>
                    <a:pt x="157235" y="305140"/>
                    <a:pt x="162486" y="297226"/>
                  </a:cubicBezTo>
                  <a:cubicBezTo>
                    <a:pt x="162486" y="297226"/>
                    <a:pt x="162486" y="297226"/>
                    <a:pt x="191366" y="255019"/>
                  </a:cubicBezTo>
                  <a:cubicBezTo>
                    <a:pt x="191366" y="255019"/>
                    <a:pt x="191366" y="255019"/>
                    <a:pt x="167737" y="220726"/>
                  </a:cubicBezTo>
                  <a:cubicBezTo>
                    <a:pt x="167737" y="220726"/>
                    <a:pt x="167737" y="220726"/>
                    <a:pt x="70594" y="322286"/>
                  </a:cubicBezTo>
                  <a:cubicBezTo>
                    <a:pt x="65343" y="328881"/>
                    <a:pt x="54841" y="330200"/>
                    <a:pt x="46965" y="326243"/>
                  </a:cubicBezTo>
                  <a:cubicBezTo>
                    <a:pt x="45652" y="324924"/>
                    <a:pt x="44339" y="323605"/>
                    <a:pt x="44339" y="322286"/>
                  </a:cubicBezTo>
                  <a:cubicBezTo>
                    <a:pt x="36463" y="315691"/>
                    <a:pt x="36463" y="303821"/>
                    <a:pt x="43027" y="295907"/>
                  </a:cubicBezTo>
                  <a:cubicBezTo>
                    <a:pt x="43027" y="295907"/>
                    <a:pt x="43027" y="295907"/>
                    <a:pt x="144108" y="189070"/>
                  </a:cubicBezTo>
                  <a:cubicBezTo>
                    <a:pt x="144108" y="185113"/>
                    <a:pt x="145421" y="181156"/>
                    <a:pt x="148046" y="177200"/>
                  </a:cubicBezTo>
                  <a:cubicBezTo>
                    <a:pt x="148046" y="177200"/>
                    <a:pt x="148046" y="177200"/>
                    <a:pt x="190054" y="103337"/>
                  </a:cubicBezTo>
                  <a:cubicBezTo>
                    <a:pt x="190054" y="103337"/>
                    <a:pt x="190054" y="103337"/>
                    <a:pt x="151984" y="107294"/>
                  </a:cubicBezTo>
                  <a:cubicBezTo>
                    <a:pt x="151984" y="107294"/>
                    <a:pt x="151984" y="107294"/>
                    <a:pt x="119166" y="154777"/>
                  </a:cubicBezTo>
                  <a:lnTo>
                    <a:pt x="110272" y="161402"/>
                  </a:lnTo>
                  <a:lnTo>
                    <a:pt x="110027" y="158233"/>
                  </a:lnTo>
                  <a:cubicBezTo>
                    <a:pt x="99484" y="134642"/>
                    <a:pt x="99484" y="134642"/>
                    <a:pt x="99484" y="134642"/>
                  </a:cubicBezTo>
                  <a:lnTo>
                    <a:pt x="95803" y="133422"/>
                  </a:lnTo>
                  <a:lnTo>
                    <a:pt x="97670" y="130706"/>
                  </a:lnTo>
                  <a:cubicBezTo>
                    <a:pt x="102428" y="123781"/>
                    <a:pt x="111946" y="109932"/>
                    <a:pt x="130980" y="82234"/>
                  </a:cubicBezTo>
                  <a:cubicBezTo>
                    <a:pt x="133606" y="78277"/>
                    <a:pt x="137544" y="75639"/>
                    <a:pt x="141482" y="75639"/>
                  </a:cubicBezTo>
                  <a:cubicBezTo>
                    <a:pt x="141482" y="75639"/>
                    <a:pt x="141482" y="75639"/>
                    <a:pt x="221560" y="67725"/>
                  </a:cubicBezTo>
                  <a:close/>
                  <a:moveTo>
                    <a:pt x="276970" y="0"/>
                  </a:moveTo>
                  <a:cubicBezTo>
                    <a:pt x="299328" y="0"/>
                    <a:pt x="317452" y="17769"/>
                    <a:pt x="317452" y="39688"/>
                  </a:cubicBezTo>
                  <a:cubicBezTo>
                    <a:pt x="317452" y="61607"/>
                    <a:pt x="299328" y="79376"/>
                    <a:pt x="276970" y="79376"/>
                  </a:cubicBezTo>
                  <a:cubicBezTo>
                    <a:pt x="254612" y="79376"/>
                    <a:pt x="236488" y="61607"/>
                    <a:pt x="236488" y="39688"/>
                  </a:cubicBezTo>
                  <a:cubicBezTo>
                    <a:pt x="236488" y="17769"/>
                    <a:pt x="254612" y="0"/>
                    <a:pt x="2769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0" name="椭圆 47"/>
            <p:cNvSpPr/>
            <p:nvPr/>
          </p:nvSpPr>
          <p:spPr>
            <a:xfrm>
              <a:off x="6848314" y="4060829"/>
              <a:ext cx="715888" cy="715888"/>
            </a:xfrm>
            <a:custGeom>
              <a:avLst/>
              <a:gdLst>
                <a:gd name="connsiteX0" fmla="*/ 157638 w 338138"/>
                <a:gd name="connsiteY0" fmla="*/ 144463 h 338138"/>
                <a:gd name="connsiteX1" fmla="*/ 165544 w 338138"/>
                <a:gd name="connsiteY1" fmla="*/ 148443 h 338138"/>
                <a:gd name="connsiteX2" fmla="*/ 249865 w 338138"/>
                <a:gd name="connsiteY2" fmla="*/ 233341 h 338138"/>
                <a:gd name="connsiteX3" fmla="*/ 280167 w 338138"/>
                <a:gd name="connsiteY3" fmla="*/ 232015 h 338138"/>
                <a:gd name="connsiteX4" fmla="*/ 286755 w 338138"/>
                <a:gd name="connsiteY4" fmla="*/ 234668 h 338138"/>
                <a:gd name="connsiteX5" fmla="*/ 335503 w 338138"/>
                <a:gd name="connsiteY5" fmla="*/ 283750 h 338138"/>
                <a:gd name="connsiteX6" fmla="*/ 338138 w 338138"/>
                <a:gd name="connsiteY6" fmla="*/ 293036 h 338138"/>
                <a:gd name="connsiteX7" fmla="*/ 330233 w 338138"/>
                <a:gd name="connsiteY7" fmla="*/ 298342 h 338138"/>
                <a:gd name="connsiteX8" fmla="*/ 311788 w 338138"/>
                <a:gd name="connsiteY8" fmla="*/ 303648 h 338138"/>
                <a:gd name="connsiteX9" fmla="*/ 303883 w 338138"/>
                <a:gd name="connsiteY9" fmla="*/ 310281 h 338138"/>
                <a:gd name="connsiteX10" fmla="*/ 299930 w 338138"/>
                <a:gd name="connsiteY10" fmla="*/ 331505 h 338138"/>
                <a:gd name="connsiteX11" fmla="*/ 293343 w 338138"/>
                <a:gd name="connsiteY11" fmla="*/ 338138 h 338138"/>
                <a:gd name="connsiteX12" fmla="*/ 290708 w 338138"/>
                <a:gd name="connsiteY12" fmla="*/ 338138 h 338138"/>
                <a:gd name="connsiteX13" fmla="*/ 284120 w 338138"/>
                <a:gd name="connsiteY13" fmla="*/ 335485 h 338138"/>
                <a:gd name="connsiteX14" fmla="*/ 235372 w 338138"/>
                <a:gd name="connsiteY14" fmla="*/ 286403 h 338138"/>
                <a:gd name="connsiteX15" fmla="*/ 232737 w 338138"/>
                <a:gd name="connsiteY15" fmla="*/ 279770 h 338138"/>
                <a:gd name="connsiteX16" fmla="*/ 234054 w 338138"/>
                <a:gd name="connsiteY16" fmla="*/ 249260 h 338138"/>
                <a:gd name="connsiteX17" fmla="*/ 149733 w 338138"/>
                <a:gd name="connsiteY17" fmla="*/ 164361 h 338138"/>
                <a:gd name="connsiteX18" fmla="*/ 149733 w 338138"/>
                <a:gd name="connsiteY18" fmla="*/ 148443 h 338138"/>
                <a:gd name="connsiteX19" fmla="*/ 157638 w 338138"/>
                <a:gd name="connsiteY19" fmla="*/ 144463 h 338138"/>
                <a:gd name="connsiteX20" fmla="*/ 145922 w 338138"/>
                <a:gd name="connsiteY20" fmla="*/ 120650 h 338138"/>
                <a:gd name="connsiteX21" fmla="*/ 169863 w 338138"/>
                <a:gd name="connsiteY21" fmla="*/ 137383 h 338138"/>
                <a:gd name="connsiteX22" fmla="*/ 157893 w 338138"/>
                <a:gd name="connsiteY22" fmla="*/ 133522 h 338138"/>
                <a:gd name="connsiteX23" fmla="*/ 141931 w 338138"/>
                <a:gd name="connsiteY23" fmla="*/ 141245 h 338138"/>
                <a:gd name="connsiteX24" fmla="*/ 137941 w 338138"/>
                <a:gd name="connsiteY24" fmla="*/ 168275 h 338138"/>
                <a:gd name="connsiteX25" fmla="*/ 120650 w 338138"/>
                <a:gd name="connsiteY25" fmla="*/ 145106 h 338138"/>
                <a:gd name="connsiteX26" fmla="*/ 145922 w 338138"/>
                <a:gd name="connsiteY26" fmla="*/ 120650 h 338138"/>
                <a:gd name="connsiteX27" fmla="*/ 146051 w 338138"/>
                <a:gd name="connsiteY27" fmla="*/ 60325 h 338138"/>
                <a:gd name="connsiteX28" fmla="*/ 230188 w 338138"/>
                <a:gd name="connsiteY28" fmla="*/ 145257 h 338138"/>
                <a:gd name="connsiteX29" fmla="*/ 219671 w 338138"/>
                <a:gd name="connsiteY29" fmla="*/ 186395 h 338138"/>
                <a:gd name="connsiteX30" fmla="*/ 193378 w 338138"/>
                <a:gd name="connsiteY30" fmla="*/ 161181 h 338138"/>
                <a:gd name="connsiteX31" fmla="*/ 196007 w 338138"/>
                <a:gd name="connsiteY31" fmla="*/ 145257 h 338138"/>
                <a:gd name="connsiteX32" fmla="*/ 146051 w 338138"/>
                <a:gd name="connsiteY32" fmla="*/ 94828 h 338138"/>
                <a:gd name="connsiteX33" fmla="*/ 96094 w 338138"/>
                <a:gd name="connsiteY33" fmla="*/ 145257 h 338138"/>
                <a:gd name="connsiteX34" fmla="*/ 146051 w 338138"/>
                <a:gd name="connsiteY34" fmla="*/ 195685 h 338138"/>
                <a:gd name="connsiteX35" fmla="*/ 161827 w 338138"/>
                <a:gd name="connsiteY35" fmla="*/ 193031 h 338138"/>
                <a:gd name="connsiteX36" fmla="*/ 188119 w 338138"/>
                <a:gd name="connsiteY36" fmla="*/ 219572 h 338138"/>
                <a:gd name="connsiteX37" fmla="*/ 146051 w 338138"/>
                <a:gd name="connsiteY37" fmla="*/ 230188 h 338138"/>
                <a:gd name="connsiteX38" fmla="*/ 61913 w 338138"/>
                <a:gd name="connsiteY38" fmla="*/ 145257 h 338138"/>
                <a:gd name="connsiteX39" fmla="*/ 146051 w 338138"/>
                <a:gd name="connsiteY39" fmla="*/ 60325 h 338138"/>
                <a:gd name="connsiteX40" fmla="*/ 145257 w 338138"/>
                <a:gd name="connsiteY40" fmla="*/ 0 h 338138"/>
                <a:gd name="connsiteX41" fmla="*/ 290513 w 338138"/>
                <a:gd name="connsiteY41" fmla="*/ 145257 h 338138"/>
                <a:gd name="connsiteX42" fmla="*/ 269385 w 338138"/>
                <a:gd name="connsiteY42" fmla="*/ 221846 h 338138"/>
                <a:gd name="connsiteX43" fmla="*/ 254859 w 338138"/>
                <a:gd name="connsiteY43" fmla="*/ 221846 h 338138"/>
                <a:gd name="connsiteX44" fmla="*/ 239013 w 338138"/>
                <a:gd name="connsiteY44" fmla="*/ 206000 h 338138"/>
                <a:gd name="connsiteX45" fmla="*/ 256180 w 338138"/>
                <a:gd name="connsiteY45" fmla="*/ 145257 h 338138"/>
                <a:gd name="connsiteX46" fmla="*/ 145257 w 338138"/>
                <a:gd name="connsiteY46" fmla="*/ 34333 h 338138"/>
                <a:gd name="connsiteX47" fmla="*/ 34333 w 338138"/>
                <a:gd name="connsiteY47" fmla="*/ 145257 h 338138"/>
                <a:gd name="connsiteX48" fmla="*/ 145257 w 338138"/>
                <a:gd name="connsiteY48" fmla="*/ 256180 h 338138"/>
                <a:gd name="connsiteX49" fmla="*/ 206000 w 338138"/>
                <a:gd name="connsiteY49" fmla="*/ 239013 h 338138"/>
                <a:gd name="connsiteX50" fmla="*/ 221847 w 338138"/>
                <a:gd name="connsiteY50" fmla="*/ 254859 h 338138"/>
                <a:gd name="connsiteX51" fmla="*/ 221847 w 338138"/>
                <a:gd name="connsiteY51" fmla="*/ 269385 h 338138"/>
                <a:gd name="connsiteX52" fmla="*/ 145257 w 338138"/>
                <a:gd name="connsiteY52" fmla="*/ 290513 h 338138"/>
                <a:gd name="connsiteX53" fmla="*/ 0 w 338138"/>
                <a:gd name="connsiteY53" fmla="*/ 145257 h 338138"/>
                <a:gd name="connsiteX54" fmla="*/ 145257 w 338138"/>
                <a:gd name="connsiteY54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38138" h="338138">
                  <a:moveTo>
                    <a:pt x="157638" y="144463"/>
                  </a:moveTo>
                  <a:cubicBezTo>
                    <a:pt x="160273" y="144463"/>
                    <a:pt x="162908" y="145790"/>
                    <a:pt x="165544" y="148443"/>
                  </a:cubicBezTo>
                  <a:cubicBezTo>
                    <a:pt x="165544" y="148443"/>
                    <a:pt x="165544" y="148443"/>
                    <a:pt x="249865" y="233341"/>
                  </a:cubicBezTo>
                  <a:cubicBezTo>
                    <a:pt x="249865" y="233341"/>
                    <a:pt x="249865" y="233341"/>
                    <a:pt x="280167" y="232015"/>
                  </a:cubicBezTo>
                  <a:cubicBezTo>
                    <a:pt x="282803" y="232015"/>
                    <a:pt x="285438" y="233341"/>
                    <a:pt x="286755" y="234668"/>
                  </a:cubicBezTo>
                  <a:cubicBezTo>
                    <a:pt x="286755" y="234668"/>
                    <a:pt x="286755" y="234668"/>
                    <a:pt x="335503" y="283750"/>
                  </a:cubicBezTo>
                  <a:cubicBezTo>
                    <a:pt x="338138" y="286403"/>
                    <a:pt x="338138" y="289056"/>
                    <a:pt x="338138" y="293036"/>
                  </a:cubicBezTo>
                  <a:cubicBezTo>
                    <a:pt x="336821" y="295689"/>
                    <a:pt x="334186" y="298342"/>
                    <a:pt x="330233" y="298342"/>
                  </a:cubicBezTo>
                  <a:cubicBezTo>
                    <a:pt x="330233" y="298342"/>
                    <a:pt x="330233" y="298342"/>
                    <a:pt x="311788" y="303648"/>
                  </a:cubicBezTo>
                  <a:cubicBezTo>
                    <a:pt x="307835" y="303648"/>
                    <a:pt x="305200" y="306301"/>
                    <a:pt x="303883" y="310281"/>
                  </a:cubicBezTo>
                  <a:cubicBezTo>
                    <a:pt x="303883" y="310281"/>
                    <a:pt x="303883" y="310281"/>
                    <a:pt x="299930" y="331505"/>
                  </a:cubicBezTo>
                  <a:cubicBezTo>
                    <a:pt x="298613" y="334158"/>
                    <a:pt x="295978" y="336812"/>
                    <a:pt x="293343" y="338138"/>
                  </a:cubicBezTo>
                  <a:cubicBezTo>
                    <a:pt x="292025" y="338138"/>
                    <a:pt x="292025" y="338138"/>
                    <a:pt x="290708" y="338138"/>
                  </a:cubicBezTo>
                  <a:cubicBezTo>
                    <a:pt x="288073" y="338138"/>
                    <a:pt x="285438" y="336812"/>
                    <a:pt x="284120" y="335485"/>
                  </a:cubicBezTo>
                  <a:cubicBezTo>
                    <a:pt x="284120" y="335485"/>
                    <a:pt x="284120" y="335485"/>
                    <a:pt x="235372" y="286403"/>
                  </a:cubicBezTo>
                  <a:cubicBezTo>
                    <a:pt x="232737" y="283750"/>
                    <a:pt x="232737" y="281097"/>
                    <a:pt x="232737" y="279770"/>
                  </a:cubicBezTo>
                  <a:cubicBezTo>
                    <a:pt x="232737" y="279770"/>
                    <a:pt x="232737" y="279770"/>
                    <a:pt x="234054" y="249260"/>
                  </a:cubicBezTo>
                  <a:cubicBezTo>
                    <a:pt x="234054" y="249260"/>
                    <a:pt x="234054" y="249260"/>
                    <a:pt x="149733" y="164361"/>
                  </a:cubicBezTo>
                  <a:cubicBezTo>
                    <a:pt x="144463" y="159055"/>
                    <a:pt x="144463" y="152422"/>
                    <a:pt x="149733" y="148443"/>
                  </a:cubicBezTo>
                  <a:cubicBezTo>
                    <a:pt x="151051" y="145790"/>
                    <a:pt x="155003" y="144463"/>
                    <a:pt x="157638" y="144463"/>
                  </a:cubicBezTo>
                  <a:close/>
                  <a:moveTo>
                    <a:pt x="145922" y="120650"/>
                  </a:moveTo>
                  <a:cubicBezTo>
                    <a:pt x="157893" y="120650"/>
                    <a:pt x="167203" y="128373"/>
                    <a:pt x="169863" y="137383"/>
                  </a:cubicBezTo>
                  <a:cubicBezTo>
                    <a:pt x="167203" y="134809"/>
                    <a:pt x="161883" y="133522"/>
                    <a:pt x="157893" y="133522"/>
                  </a:cubicBezTo>
                  <a:cubicBezTo>
                    <a:pt x="151242" y="133522"/>
                    <a:pt x="145922" y="136096"/>
                    <a:pt x="141931" y="141245"/>
                  </a:cubicBezTo>
                  <a:cubicBezTo>
                    <a:pt x="133951" y="147680"/>
                    <a:pt x="132620" y="160552"/>
                    <a:pt x="137941" y="168275"/>
                  </a:cubicBezTo>
                  <a:cubicBezTo>
                    <a:pt x="128630" y="165701"/>
                    <a:pt x="120650" y="156691"/>
                    <a:pt x="120650" y="145106"/>
                  </a:cubicBezTo>
                  <a:cubicBezTo>
                    <a:pt x="120650" y="132234"/>
                    <a:pt x="132620" y="120650"/>
                    <a:pt x="145922" y="120650"/>
                  </a:cubicBezTo>
                  <a:close/>
                  <a:moveTo>
                    <a:pt x="146051" y="60325"/>
                  </a:moveTo>
                  <a:cubicBezTo>
                    <a:pt x="192063" y="60325"/>
                    <a:pt x="230188" y="98810"/>
                    <a:pt x="230188" y="145257"/>
                  </a:cubicBezTo>
                  <a:cubicBezTo>
                    <a:pt x="230188" y="159854"/>
                    <a:pt x="226244" y="174452"/>
                    <a:pt x="219671" y="186395"/>
                  </a:cubicBezTo>
                  <a:lnTo>
                    <a:pt x="193378" y="161181"/>
                  </a:lnTo>
                  <a:cubicBezTo>
                    <a:pt x="196007" y="155873"/>
                    <a:pt x="196007" y="150565"/>
                    <a:pt x="196007" y="145257"/>
                  </a:cubicBezTo>
                  <a:cubicBezTo>
                    <a:pt x="196007" y="117388"/>
                    <a:pt x="173658" y="94828"/>
                    <a:pt x="146051" y="94828"/>
                  </a:cubicBezTo>
                  <a:cubicBezTo>
                    <a:pt x="118443" y="94828"/>
                    <a:pt x="96094" y="117388"/>
                    <a:pt x="96094" y="145257"/>
                  </a:cubicBezTo>
                  <a:cubicBezTo>
                    <a:pt x="96094" y="173125"/>
                    <a:pt x="118443" y="195685"/>
                    <a:pt x="146051" y="195685"/>
                  </a:cubicBezTo>
                  <a:cubicBezTo>
                    <a:pt x="151309" y="195685"/>
                    <a:pt x="156568" y="194358"/>
                    <a:pt x="161827" y="193031"/>
                  </a:cubicBezTo>
                  <a:cubicBezTo>
                    <a:pt x="161827" y="193031"/>
                    <a:pt x="161827" y="193031"/>
                    <a:pt x="188119" y="219572"/>
                  </a:cubicBezTo>
                  <a:cubicBezTo>
                    <a:pt x="174973" y="226207"/>
                    <a:pt x="161827" y="230188"/>
                    <a:pt x="146051" y="230188"/>
                  </a:cubicBezTo>
                  <a:cubicBezTo>
                    <a:pt x="100038" y="230188"/>
                    <a:pt x="61913" y="191703"/>
                    <a:pt x="61913" y="145257"/>
                  </a:cubicBezTo>
                  <a:cubicBezTo>
                    <a:pt x="61913" y="98810"/>
                    <a:pt x="100038" y="60325"/>
                    <a:pt x="146051" y="60325"/>
                  </a:cubicBezTo>
                  <a:close/>
                  <a:moveTo>
                    <a:pt x="145257" y="0"/>
                  </a:moveTo>
                  <a:cubicBezTo>
                    <a:pt x="225808" y="0"/>
                    <a:pt x="290513" y="64705"/>
                    <a:pt x="290513" y="145257"/>
                  </a:cubicBezTo>
                  <a:cubicBezTo>
                    <a:pt x="290513" y="172987"/>
                    <a:pt x="282590" y="199398"/>
                    <a:pt x="269385" y="221846"/>
                  </a:cubicBezTo>
                  <a:cubicBezTo>
                    <a:pt x="269385" y="221846"/>
                    <a:pt x="269385" y="221846"/>
                    <a:pt x="254859" y="221846"/>
                  </a:cubicBezTo>
                  <a:cubicBezTo>
                    <a:pt x="254859" y="221846"/>
                    <a:pt x="254859" y="221846"/>
                    <a:pt x="239013" y="206000"/>
                  </a:cubicBezTo>
                  <a:cubicBezTo>
                    <a:pt x="249577" y="188833"/>
                    <a:pt x="256180" y="167705"/>
                    <a:pt x="256180" y="145257"/>
                  </a:cubicBezTo>
                  <a:cubicBezTo>
                    <a:pt x="256180" y="84513"/>
                    <a:pt x="207321" y="34333"/>
                    <a:pt x="145257" y="34333"/>
                  </a:cubicBezTo>
                  <a:cubicBezTo>
                    <a:pt x="84513" y="34333"/>
                    <a:pt x="34333" y="84513"/>
                    <a:pt x="34333" y="145257"/>
                  </a:cubicBezTo>
                  <a:cubicBezTo>
                    <a:pt x="34333" y="207321"/>
                    <a:pt x="84513" y="256180"/>
                    <a:pt x="145257" y="256180"/>
                  </a:cubicBezTo>
                  <a:cubicBezTo>
                    <a:pt x="167705" y="256180"/>
                    <a:pt x="188834" y="249577"/>
                    <a:pt x="206000" y="239013"/>
                  </a:cubicBezTo>
                  <a:cubicBezTo>
                    <a:pt x="206000" y="239013"/>
                    <a:pt x="206000" y="239013"/>
                    <a:pt x="221847" y="254859"/>
                  </a:cubicBezTo>
                  <a:cubicBezTo>
                    <a:pt x="221847" y="254859"/>
                    <a:pt x="221847" y="254859"/>
                    <a:pt x="221847" y="269385"/>
                  </a:cubicBezTo>
                  <a:cubicBezTo>
                    <a:pt x="199398" y="282590"/>
                    <a:pt x="172988" y="290513"/>
                    <a:pt x="145257" y="290513"/>
                  </a:cubicBezTo>
                  <a:cubicBezTo>
                    <a:pt x="64705" y="290513"/>
                    <a:pt x="0" y="225808"/>
                    <a:pt x="0" y="145257"/>
                  </a:cubicBezTo>
                  <a:cubicBezTo>
                    <a:pt x="0" y="64705"/>
                    <a:pt x="64705" y="0"/>
                    <a:pt x="14525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373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7" grpId="0"/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rot="1800000">
            <a:off x="2044538" y="2764093"/>
            <a:ext cx="10212972" cy="5277179"/>
          </a:xfrm>
          <a:custGeom>
            <a:avLst/>
            <a:gdLst>
              <a:gd name="connsiteX0" fmla="*/ 0 w 13677900"/>
              <a:gd name="connsiteY0" fmla="*/ 0 h 5277179"/>
              <a:gd name="connsiteX1" fmla="*/ 13677900 w 13677900"/>
              <a:gd name="connsiteY1" fmla="*/ 0 h 5277179"/>
              <a:gd name="connsiteX2" fmla="*/ 13677900 w 13677900"/>
              <a:gd name="connsiteY2" fmla="*/ 5277179 h 5277179"/>
              <a:gd name="connsiteX3" fmla="*/ 0 w 13677900"/>
              <a:gd name="connsiteY3" fmla="*/ 5277179 h 5277179"/>
              <a:gd name="connsiteX4" fmla="*/ 0 w 13677900"/>
              <a:gd name="connsiteY4" fmla="*/ 0 h 5277179"/>
              <a:gd name="connsiteX0" fmla="*/ 0 w 13677900"/>
              <a:gd name="connsiteY0" fmla="*/ 0 h 5277179"/>
              <a:gd name="connsiteX1" fmla="*/ 13677900 w 13677900"/>
              <a:gd name="connsiteY1" fmla="*/ 0 h 5277179"/>
              <a:gd name="connsiteX2" fmla="*/ 13677900 w 13677900"/>
              <a:gd name="connsiteY2" fmla="*/ 5277179 h 5277179"/>
              <a:gd name="connsiteX3" fmla="*/ 3464928 w 13677900"/>
              <a:gd name="connsiteY3" fmla="*/ 5276544 h 5277179"/>
              <a:gd name="connsiteX4" fmla="*/ 0 w 13677900"/>
              <a:gd name="connsiteY4" fmla="*/ 5277179 h 5277179"/>
              <a:gd name="connsiteX5" fmla="*/ 0 w 13677900"/>
              <a:gd name="connsiteY5" fmla="*/ 0 h 5277179"/>
              <a:gd name="connsiteX0" fmla="*/ 0 w 13677900"/>
              <a:gd name="connsiteY0" fmla="*/ 0 h 5277179"/>
              <a:gd name="connsiteX1" fmla="*/ 4885166 w 13677900"/>
              <a:gd name="connsiteY1" fmla="*/ 2168 h 5277179"/>
              <a:gd name="connsiteX2" fmla="*/ 13677900 w 13677900"/>
              <a:gd name="connsiteY2" fmla="*/ 0 h 5277179"/>
              <a:gd name="connsiteX3" fmla="*/ 13677900 w 13677900"/>
              <a:gd name="connsiteY3" fmla="*/ 5277179 h 5277179"/>
              <a:gd name="connsiteX4" fmla="*/ 3464928 w 13677900"/>
              <a:gd name="connsiteY4" fmla="*/ 5276544 h 5277179"/>
              <a:gd name="connsiteX5" fmla="*/ 0 w 13677900"/>
              <a:gd name="connsiteY5" fmla="*/ 5277179 h 5277179"/>
              <a:gd name="connsiteX6" fmla="*/ 0 w 13677900"/>
              <a:gd name="connsiteY6" fmla="*/ 0 h 5277179"/>
              <a:gd name="connsiteX0" fmla="*/ 0 w 13677900"/>
              <a:gd name="connsiteY0" fmla="*/ 0 h 5277179"/>
              <a:gd name="connsiteX1" fmla="*/ 4885166 w 13677900"/>
              <a:gd name="connsiteY1" fmla="*/ 2168 h 5277179"/>
              <a:gd name="connsiteX2" fmla="*/ 13677900 w 13677900"/>
              <a:gd name="connsiteY2" fmla="*/ 0 h 5277179"/>
              <a:gd name="connsiteX3" fmla="*/ 13677900 w 13677900"/>
              <a:gd name="connsiteY3" fmla="*/ 5277179 h 5277179"/>
              <a:gd name="connsiteX4" fmla="*/ 3464928 w 13677900"/>
              <a:gd name="connsiteY4" fmla="*/ 5276544 h 5277179"/>
              <a:gd name="connsiteX5" fmla="*/ 0 w 13677900"/>
              <a:gd name="connsiteY5" fmla="*/ 0 h 5277179"/>
              <a:gd name="connsiteX0" fmla="*/ 0 w 10212972"/>
              <a:gd name="connsiteY0" fmla="*/ 5276544 h 5277179"/>
              <a:gd name="connsiteX1" fmla="*/ 1420238 w 10212972"/>
              <a:gd name="connsiteY1" fmla="*/ 2168 h 5277179"/>
              <a:gd name="connsiteX2" fmla="*/ 10212972 w 10212972"/>
              <a:gd name="connsiteY2" fmla="*/ 0 h 5277179"/>
              <a:gd name="connsiteX3" fmla="*/ 10212972 w 10212972"/>
              <a:gd name="connsiteY3" fmla="*/ 5277179 h 5277179"/>
              <a:gd name="connsiteX4" fmla="*/ 0 w 10212972"/>
              <a:gd name="connsiteY4" fmla="*/ 5276544 h 5277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2972" h="5277179">
                <a:moveTo>
                  <a:pt x="0" y="5276544"/>
                </a:moveTo>
                <a:lnTo>
                  <a:pt x="1420238" y="2168"/>
                </a:lnTo>
                <a:lnTo>
                  <a:pt x="10212972" y="0"/>
                </a:lnTo>
                <a:lnTo>
                  <a:pt x="10212972" y="5277179"/>
                </a:lnTo>
                <a:lnTo>
                  <a:pt x="0" y="5276544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  <a:alpha val="60000"/>
                </a:schemeClr>
              </a:gs>
              <a:gs pos="84600">
                <a:schemeClr val="bg1">
                  <a:lumMod val="95000"/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 rot="1800000">
            <a:off x="4629948" y="3112133"/>
            <a:ext cx="8826230" cy="800368"/>
          </a:xfrm>
          <a:custGeom>
            <a:avLst/>
            <a:gdLst>
              <a:gd name="connsiteX0" fmla="*/ 0 w 13677900"/>
              <a:gd name="connsiteY0" fmla="*/ 0 h 793261"/>
              <a:gd name="connsiteX1" fmla="*/ 13677900 w 13677900"/>
              <a:gd name="connsiteY1" fmla="*/ 0 h 793261"/>
              <a:gd name="connsiteX2" fmla="*/ 13677900 w 13677900"/>
              <a:gd name="connsiteY2" fmla="*/ 793261 h 793261"/>
              <a:gd name="connsiteX3" fmla="*/ 0 w 13677900"/>
              <a:gd name="connsiteY3" fmla="*/ 793261 h 793261"/>
              <a:gd name="connsiteX4" fmla="*/ 0 w 13677900"/>
              <a:gd name="connsiteY4" fmla="*/ 0 h 793261"/>
              <a:gd name="connsiteX0" fmla="*/ 0 w 13677900"/>
              <a:gd name="connsiteY0" fmla="*/ 7107 h 800368"/>
              <a:gd name="connsiteX1" fmla="*/ 5047842 w 13677900"/>
              <a:gd name="connsiteY1" fmla="*/ 0 h 800368"/>
              <a:gd name="connsiteX2" fmla="*/ 13677900 w 13677900"/>
              <a:gd name="connsiteY2" fmla="*/ 7107 h 800368"/>
              <a:gd name="connsiteX3" fmla="*/ 13677900 w 13677900"/>
              <a:gd name="connsiteY3" fmla="*/ 800368 h 800368"/>
              <a:gd name="connsiteX4" fmla="*/ 0 w 13677900"/>
              <a:gd name="connsiteY4" fmla="*/ 800368 h 800368"/>
              <a:gd name="connsiteX5" fmla="*/ 0 w 13677900"/>
              <a:gd name="connsiteY5" fmla="*/ 7107 h 800368"/>
              <a:gd name="connsiteX0" fmla="*/ 0 w 13677900"/>
              <a:gd name="connsiteY0" fmla="*/ 7107 h 800368"/>
              <a:gd name="connsiteX1" fmla="*/ 5047842 w 13677900"/>
              <a:gd name="connsiteY1" fmla="*/ 0 h 800368"/>
              <a:gd name="connsiteX2" fmla="*/ 13677900 w 13677900"/>
              <a:gd name="connsiteY2" fmla="*/ 7107 h 800368"/>
              <a:gd name="connsiteX3" fmla="*/ 13677900 w 13677900"/>
              <a:gd name="connsiteY3" fmla="*/ 800368 h 800368"/>
              <a:gd name="connsiteX4" fmla="*/ 4851670 w 13677900"/>
              <a:gd name="connsiteY4" fmla="*/ 784169 h 800368"/>
              <a:gd name="connsiteX5" fmla="*/ 0 w 13677900"/>
              <a:gd name="connsiteY5" fmla="*/ 800368 h 800368"/>
              <a:gd name="connsiteX6" fmla="*/ 0 w 13677900"/>
              <a:gd name="connsiteY6" fmla="*/ 7107 h 800368"/>
              <a:gd name="connsiteX0" fmla="*/ 0 w 13677900"/>
              <a:gd name="connsiteY0" fmla="*/ 7107 h 800368"/>
              <a:gd name="connsiteX1" fmla="*/ 5047842 w 13677900"/>
              <a:gd name="connsiteY1" fmla="*/ 0 h 800368"/>
              <a:gd name="connsiteX2" fmla="*/ 13677900 w 13677900"/>
              <a:gd name="connsiteY2" fmla="*/ 7107 h 800368"/>
              <a:gd name="connsiteX3" fmla="*/ 13677900 w 13677900"/>
              <a:gd name="connsiteY3" fmla="*/ 800368 h 800368"/>
              <a:gd name="connsiteX4" fmla="*/ 4851670 w 13677900"/>
              <a:gd name="connsiteY4" fmla="*/ 784169 h 800368"/>
              <a:gd name="connsiteX5" fmla="*/ 0 w 13677900"/>
              <a:gd name="connsiteY5" fmla="*/ 7107 h 800368"/>
              <a:gd name="connsiteX0" fmla="*/ 0 w 8826230"/>
              <a:gd name="connsiteY0" fmla="*/ 784169 h 800368"/>
              <a:gd name="connsiteX1" fmla="*/ 196172 w 8826230"/>
              <a:gd name="connsiteY1" fmla="*/ 0 h 800368"/>
              <a:gd name="connsiteX2" fmla="*/ 8826230 w 8826230"/>
              <a:gd name="connsiteY2" fmla="*/ 7107 h 800368"/>
              <a:gd name="connsiteX3" fmla="*/ 8826230 w 8826230"/>
              <a:gd name="connsiteY3" fmla="*/ 800368 h 800368"/>
              <a:gd name="connsiteX4" fmla="*/ 0 w 8826230"/>
              <a:gd name="connsiteY4" fmla="*/ 784169 h 800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6230" h="800368">
                <a:moveTo>
                  <a:pt x="0" y="784169"/>
                </a:moveTo>
                <a:lnTo>
                  <a:pt x="196172" y="0"/>
                </a:lnTo>
                <a:lnTo>
                  <a:pt x="8826230" y="7107"/>
                </a:lnTo>
                <a:lnTo>
                  <a:pt x="8826230" y="800368"/>
                </a:lnTo>
                <a:lnTo>
                  <a:pt x="0" y="784169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  <a:alpha val="40000"/>
                </a:schemeClr>
              </a:gs>
              <a:gs pos="84600">
                <a:schemeClr val="bg1">
                  <a:lumMod val="95000"/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7" name="图片占位符 6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3" r="16623"/>
          <a:stretch>
            <a:fillRect/>
          </a:stretch>
        </p:blipFill>
        <p:spPr>
          <a:xfrm>
            <a:off x="1400626" y="1268413"/>
            <a:ext cx="3889830" cy="3889830"/>
          </a:xfrm>
        </p:spPr>
      </p:pic>
      <p:sp>
        <p:nvSpPr>
          <p:cNvPr id="5" name="矩形 4"/>
          <p:cNvSpPr/>
          <p:nvPr/>
        </p:nvSpPr>
        <p:spPr>
          <a:xfrm>
            <a:off x="5013098" y="1064419"/>
            <a:ext cx="580573" cy="5805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97411" y="4486951"/>
            <a:ext cx="1001492" cy="100149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 rot="1800000">
            <a:off x="4364220" y="5568754"/>
            <a:ext cx="7387498" cy="2177055"/>
          </a:xfrm>
          <a:custGeom>
            <a:avLst/>
            <a:gdLst>
              <a:gd name="connsiteX0" fmla="*/ 0 w 13677900"/>
              <a:gd name="connsiteY0" fmla="*/ 0 h 2210423"/>
              <a:gd name="connsiteX1" fmla="*/ 13677900 w 13677900"/>
              <a:gd name="connsiteY1" fmla="*/ 0 h 2210423"/>
              <a:gd name="connsiteX2" fmla="*/ 13677900 w 13677900"/>
              <a:gd name="connsiteY2" fmla="*/ 2210423 h 2210423"/>
              <a:gd name="connsiteX3" fmla="*/ 0 w 13677900"/>
              <a:gd name="connsiteY3" fmla="*/ 2210423 h 2210423"/>
              <a:gd name="connsiteX4" fmla="*/ 0 w 13677900"/>
              <a:gd name="connsiteY4" fmla="*/ 0 h 2210423"/>
              <a:gd name="connsiteX0" fmla="*/ 0 w 13677900"/>
              <a:gd name="connsiteY0" fmla="*/ 2355 h 2212778"/>
              <a:gd name="connsiteX1" fmla="*/ 6891338 w 13677900"/>
              <a:gd name="connsiteY1" fmla="*/ 0 h 2212778"/>
              <a:gd name="connsiteX2" fmla="*/ 13677900 w 13677900"/>
              <a:gd name="connsiteY2" fmla="*/ 2355 h 2212778"/>
              <a:gd name="connsiteX3" fmla="*/ 13677900 w 13677900"/>
              <a:gd name="connsiteY3" fmla="*/ 2212778 h 2212778"/>
              <a:gd name="connsiteX4" fmla="*/ 0 w 13677900"/>
              <a:gd name="connsiteY4" fmla="*/ 2212778 h 2212778"/>
              <a:gd name="connsiteX5" fmla="*/ 0 w 13677900"/>
              <a:gd name="connsiteY5" fmla="*/ 2355 h 2212778"/>
              <a:gd name="connsiteX0" fmla="*/ 0 w 13677900"/>
              <a:gd name="connsiteY0" fmla="*/ 2355 h 2216700"/>
              <a:gd name="connsiteX1" fmla="*/ 6891338 w 13677900"/>
              <a:gd name="connsiteY1" fmla="*/ 0 h 2216700"/>
              <a:gd name="connsiteX2" fmla="*/ 13677900 w 13677900"/>
              <a:gd name="connsiteY2" fmla="*/ 2355 h 2216700"/>
              <a:gd name="connsiteX3" fmla="*/ 13677900 w 13677900"/>
              <a:gd name="connsiteY3" fmla="*/ 2212778 h 2216700"/>
              <a:gd name="connsiteX4" fmla="*/ 6290402 w 13677900"/>
              <a:gd name="connsiteY4" fmla="*/ 2216700 h 2216700"/>
              <a:gd name="connsiteX5" fmla="*/ 0 w 13677900"/>
              <a:gd name="connsiteY5" fmla="*/ 2212778 h 2216700"/>
              <a:gd name="connsiteX6" fmla="*/ 0 w 13677900"/>
              <a:gd name="connsiteY6" fmla="*/ 2355 h 2216700"/>
              <a:gd name="connsiteX0" fmla="*/ 0 w 13677900"/>
              <a:gd name="connsiteY0" fmla="*/ 2355 h 2216700"/>
              <a:gd name="connsiteX1" fmla="*/ 6891338 w 13677900"/>
              <a:gd name="connsiteY1" fmla="*/ 0 h 2216700"/>
              <a:gd name="connsiteX2" fmla="*/ 13677900 w 13677900"/>
              <a:gd name="connsiteY2" fmla="*/ 2355 h 2216700"/>
              <a:gd name="connsiteX3" fmla="*/ 13677900 w 13677900"/>
              <a:gd name="connsiteY3" fmla="*/ 2212778 h 2216700"/>
              <a:gd name="connsiteX4" fmla="*/ 6290402 w 13677900"/>
              <a:gd name="connsiteY4" fmla="*/ 2216700 h 2216700"/>
              <a:gd name="connsiteX5" fmla="*/ 0 w 13677900"/>
              <a:gd name="connsiteY5" fmla="*/ 2355 h 2216700"/>
              <a:gd name="connsiteX0" fmla="*/ 0 w 7387498"/>
              <a:gd name="connsiteY0" fmla="*/ 2216700 h 2216700"/>
              <a:gd name="connsiteX1" fmla="*/ 600936 w 7387498"/>
              <a:gd name="connsiteY1" fmla="*/ 0 h 2216700"/>
              <a:gd name="connsiteX2" fmla="*/ 7387498 w 7387498"/>
              <a:gd name="connsiteY2" fmla="*/ 2355 h 2216700"/>
              <a:gd name="connsiteX3" fmla="*/ 7387498 w 7387498"/>
              <a:gd name="connsiteY3" fmla="*/ 2212778 h 2216700"/>
              <a:gd name="connsiteX4" fmla="*/ 0 w 7387498"/>
              <a:gd name="connsiteY4" fmla="*/ 2216700 h 221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87498" h="2216700">
                <a:moveTo>
                  <a:pt x="0" y="2216700"/>
                </a:moveTo>
                <a:lnTo>
                  <a:pt x="600936" y="0"/>
                </a:lnTo>
                <a:lnTo>
                  <a:pt x="7387498" y="2355"/>
                </a:lnTo>
                <a:lnTo>
                  <a:pt x="7387498" y="2212778"/>
                </a:lnTo>
                <a:lnTo>
                  <a:pt x="0" y="221670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  <a:alpha val="40000"/>
                </a:schemeClr>
              </a:gs>
              <a:gs pos="84600">
                <a:schemeClr val="bg1">
                  <a:lumMod val="95000"/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05070" y="4136571"/>
            <a:ext cx="1624015" cy="16240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 rot="1800000">
            <a:off x="10252663" y="3736198"/>
            <a:ext cx="7062898" cy="901710"/>
          </a:xfrm>
          <a:custGeom>
            <a:avLst/>
            <a:gdLst>
              <a:gd name="connsiteX0" fmla="*/ 0 w 13677900"/>
              <a:gd name="connsiteY0" fmla="*/ 0 h 878149"/>
              <a:gd name="connsiteX1" fmla="*/ 13677900 w 13677900"/>
              <a:gd name="connsiteY1" fmla="*/ 0 h 878149"/>
              <a:gd name="connsiteX2" fmla="*/ 13677900 w 13677900"/>
              <a:gd name="connsiteY2" fmla="*/ 878149 h 878149"/>
              <a:gd name="connsiteX3" fmla="*/ 0 w 13677900"/>
              <a:gd name="connsiteY3" fmla="*/ 878149 h 878149"/>
              <a:gd name="connsiteX4" fmla="*/ 0 w 13677900"/>
              <a:gd name="connsiteY4" fmla="*/ 0 h 878149"/>
              <a:gd name="connsiteX0" fmla="*/ 0 w 13677900"/>
              <a:gd name="connsiteY0" fmla="*/ 11310 h 889459"/>
              <a:gd name="connsiteX1" fmla="*/ 6622329 w 13677900"/>
              <a:gd name="connsiteY1" fmla="*/ 0 h 889459"/>
              <a:gd name="connsiteX2" fmla="*/ 13677900 w 13677900"/>
              <a:gd name="connsiteY2" fmla="*/ 11310 h 889459"/>
              <a:gd name="connsiteX3" fmla="*/ 13677900 w 13677900"/>
              <a:gd name="connsiteY3" fmla="*/ 889459 h 889459"/>
              <a:gd name="connsiteX4" fmla="*/ 0 w 13677900"/>
              <a:gd name="connsiteY4" fmla="*/ 889459 h 889459"/>
              <a:gd name="connsiteX5" fmla="*/ 0 w 13677900"/>
              <a:gd name="connsiteY5" fmla="*/ 11310 h 889459"/>
              <a:gd name="connsiteX0" fmla="*/ 0 w 13677900"/>
              <a:gd name="connsiteY0" fmla="*/ 11310 h 901710"/>
              <a:gd name="connsiteX1" fmla="*/ 6622329 w 13677900"/>
              <a:gd name="connsiteY1" fmla="*/ 0 h 901710"/>
              <a:gd name="connsiteX2" fmla="*/ 13677900 w 13677900"/>
              <a:gd name="connsiteY2" fmla="*/ 11310 h 901710"/>
              <a:gd name="connsiteX3" fmla="*/ 13677900 w 13677900"/>
              <a:gd name="connsiteY3" fmla="*/ 889459 h 901710"/>
              <a:gd name="connsiteX4" fmla="*/ 6615002 w 13677900"/>
              <a:gd name="connsiteY4" fmla="*/ 901710 h 901710"/>
              <a:gd name="connsiteX5" fmla="*/ 0 w 13677900"/>
              <a:gd name="connsiteY5" fmla="*/ 889459 h 901710"/>
              <a:gd name="connsiteX6" fmla="*/ 0 w 13677900"/>
              <a:gd name="connsiteY6" fmla="*/ 11310 h 901710"/>
              <a:gd name="connsiteX0" fmla="*/ 0 w 13677900"/>
              <a:gd name="connsiteY0" fmla="*/ 11310 h 901710"/>
              <a:gd name="connsiteX1" fmla="*/ 6622329 w 13677900"/>
              <a:gd name="connsiteY1" fmla="*/ 0 h 901710"/>
              <a:gd name="connsiteX2" fmla="*/ 13677900 w 13677900"/>
              <a:gd name="connsiteY2" fmla="*/ 11310 h 901710"/>
              <a:gd name="connsiteX3" fmla="*/ 13677900 w 13677900"/>
              <a:gd name="connsiteY3" fmla="*/ 889459 h 901710"/>
              <a:gd name="connsiteX4" fmla="*/ 6615002 w 13677900"/>
              <a:gd name="connsiteY4" fmla="*/ 901710 h 901710"/>
              <a:gd name="connsiteX5" fmla="*/ 0 w 13677900"/>
              <a:gd name="connsiteY5" fmla="*/ 11310 h 901710"/>
              <a:gd name="connsiteX0" fmla="*/ 0 w 7062898"/>
              <a:gd name="connsiteY0" fmla="*/ 901710 h 901710"/>
              <a:gd name="connsiteX1" fmla="*/ 7327 w 7062898"/>
              <a:gd name="connsiteY1" fmla="*/ 0 h 901710"/>
              <a:gd name="connsiteX2" fmla="*/ 7062898 w 7062898"/>
              <a:gd name="connsiteY2" fmla="*/ 11310 h 901710"/>
              <a:gd name="connsiteX3" fmla="*/ 7062898 w 7062898"/>
              <a:gd name="connsiteY3" fmla="*/ 889459 h 901710"/>
              <a:gd name="connsiteX4" fmla="*/ 0 w 7062898"/>
              <a:gd name="connsiteY4" fmla="*/ 901710 h 90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62898" h="901710">
                <a:moveTo>
                  <a:pt x="0" y="901710"/>
                </a:moveTo>
                <a:cubicBezTo>
                  <a:pt x="2442" y="601140"/>
                  <a:pt x="4885" y="300570"/>
                  <a:pt x="7327" y="0"/>
                </a:cubicBezTo>
                <a:lnTo>
                  <a:pt x="7062898" y="11310"/>
                </a:lnTo>
                <a:lnTo>
                  <a:pt x="7062898" y="889459"/>
                </a:lnTo>
                <a:lnTo>
                  <a:pt x="0" y="90171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  <a:alpha val="40000"/>
                </a:schemeClr>
              </a:gs>
              <a:gs pos="84600">
                <a:schemeClr val="bg1">
                  <a:lumMod val="95000"/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0275888" y="1968952"/>
            <a:ext cx="889000" cy="889000"/>
            <a:chOff x="10275888" y="1968952"/>
            <a:chExt cx="889000" cy="889000"/>
          </a:xfrm>
        </p:grpSpPr>
        <p:sp>
          <p:nvSpPr>
            <p:cNvPr id="11" name="椭圆 10"/>
            <p:cNvSpPr/>
            <p:nvPr/>
          </p:nvSpPr>
          <p:spPr>
            <a:xfrm>
              <a:off x="10275888" y="1968952"/>
              <a:ext cx="889000" cy="889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0400428" y="2123009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04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200261" y="3089795"/>
            <a:ext cx="5058845" cy="1155633"/>
            <a:chOff x="6200261" y="3089795"/>
            <a:chExt cx="5058845" cy="1155633"/>
          </a:xfrm>
        </p:grpSpPr>
        <p:sp>
          <p:nvSpPr>
            <p:cNvPr id="14" name="文本框 13"/>
            <p:cNvSpPr txBox="1"/>
            <p:nvPr/>
          </p:nvSpPr>
          <p:spPr>
            <a:xfrm>
              <a:off x="7759429" y="3089795"/>
              <a:ext cx="34996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800" dirty="0">
                  <a:solidFill>
                    <a:prstClr val="black"/>
                  </a:solidFill>
                  <a:latin typeface="Arial"/>
                  <a:ea typeface="微软雅黑"/>
                </a:rPr>
                <a:t>Heroku</a:t>
              </a:r>
              <a:r>
                <a:rPr lang="zh-CN" altLang="en-US" sz="2800" dirty="0">
                  <a:solidFill>
                    <a:prstClr val="black"/>
                  </a:solidFill>
                  <a:latin typeface="Arial"/>
                  <a:ea typeface="微软雅黑"/>
                </a:rPr>
                <a:t> </a:t>
              </a:r>
              <a:r>
                <a:rPr lang="en-US" altLang="zh-CN" sz="2800" dirty="0">
                  <a:solidFill>
                    <a:prstClr val="black"/>
                  </a:solidFill>
                  <a:latin typeface="Arial"/>
                  <a:ea typeface="微软雅黑"/>
                </a:rPr>
                <a:t>CD</a:t>
              </a:r>
              <a:r>
                <a:rPr lang="zh-CN" altLang="en-US" sz="2800" dirty="0">
                  <a:solidFill>
                    <a:prstClr val="black"/>
                  </a:solidFill>
                  <a:latin typeface="Arial"/>
                  <a:ea typeface="微软雅黑"/>
                </a:rPr>
                <a:t> 环境搭建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200261" y="3635855"/>
              <a:ext cx="5058845" cy="27071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使用</a:t>
              </a:r>
              <a:r>
                <a:rPr lang="en-US" altLang="zh-CN" sz="1100" dirty="0">
                  <a:solidFill>
                    <a:prstClr val="white">
                      <a:lumMod val="50000"/>
                    </a:prstClr>
                  </a:solidFill>
                  <a:latin typeface="微软雅黑"/>
                  <a:ea typeface="微软雅黑"/>
                </a:rPr>
                <a:t>Heroku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搭建持续</a:t>
              </a:r>
              <a:r>
                <a:rPr lang="zh-CN" altLang="en-US" sz="1100" dirty="0">
                  <a:solidFill>
                    <a:prstClr val="white">
                      <a:lumMod val="50000"/>
                    </a:prstClr>
                  </a:solidFill>
                  <a:latin typeface="微软雅黑"/>
                  <a:ea typeface="微软雅黑"/>
                </a:rPr>
                <a:t>部署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环境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10237788" y="4245428"/>
              <a:ext cx="9144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141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750"/>
                            </p:stCondLst>
                            <p:childTnLst>
                              <p:par>
                                <p:cTn id="4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5" grpId="0" animBg="1"/>
      <p:bldP spid="3" grpId="0" animBg="1"/>
      <p:bldP spid="10" grpId="0" animBg="1"/>
      <p:bldP spid="4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874713" y="304800"/>
            <a:ext cx="1182909" cy="850419"/>
            <a:chOff x="874713" y="304800"/>
            <a:chExt cx="1182909" cy="850419"/>
          </a:xfrm>
        </p:grpSpPr>
        <p:sp>
          <p:nvSpPr>
            <p:cNvPr id="29" name="矩形 16"/>
            <p:cNvSpPr/>
            <p:nvPr/>
          </p:nvSpPr>
          <p:spPr>
            <a:xfrm rot="1800000">
              <a:off x="1221209" y="681766"/>
              <a:ext cx="836413" cy="473453"/>
            </a:xfrm>
            <a:custGeom>
              <a:avLst/>
              <a:gdLst>
                <a:gd name="connsiteX0" fmla="*/ 0 w 1504748"/>
                <a:gd name="connsiteY0" fmla="*/ 0 h 465789"/>
                <a:gd name="connsiteX1" fmla="*/ 1504748 w 1504748"/>
                <a:gd name="connsiteY1" fmla="*/ 0 h 465789"/>
                <a:gd name="connsiteX2" fmla="*/ 1504748 w 1504748"/>
                <a:gd name="connsiteY2" fmla="*/ 465789 h 465789"/>
                <a:gd name="connsiteX3" fmla="*/ 0 w 1504748"/>
                <a:gd name="connsiteY3" fmla="*/ 465789 h 465789"/>
                <a:gd name="connsiteX4" fmla="*/ 0 w 1504748"/>
                <a:gd name="connsiteY4" fmla="*/ 0 h 465789"/>
                <a:gd name="connsiteX0" fmla="*/ 0 w 1504748"/>
                <a:gd name="connsiteY0" fmla="*/ 5104 h 470893"/>
                <a:gd name="connsiteX1" fmla="*/ 342087 w 1504748"/>
                <a:gd name="connsiteY1" fmla="*/ 0 h 470893"/>
                <a:gd name="connsiteX2" fmla="*/ 1504748 w 1504748"/>
                <a:gd name="connsiteY2" fmla="*/ 5104 h 470893"/>
                <a:gd name="connsiteX3" fmla="*/ 1504748 w 1504748"/>
                <a:gd name="connsiteY3" fmla="*/ 470893 h 470893"/>
                <a:gd name="connsiteX4" fmla="*/ 0 w 1504748"/>
                <a:gd name="connsiteY4" fmla="*/ 470893 h 470893"/>
                <a:gd name="connsiteX5" fmla="*/ 0 w 1504748"/>
                <a:gd name="connsiteY5" fmla="*/ 5104 h 470893"/>
                <a:gd name="connsiteX0" fmla="*/ 0 w 1504748"/>
                <a:gd name="connsiteY0" fmla="*/ 5104 h 473453"/>
                <a:gd name="connsiteX1" fmla="*/ 342087 w 1504748"/>
                <a:gd name="connsiteY1" fmla="*/ 0 h 473453"/>
                <a:gd name="connsiteX2" fmla="*/ 1504748 w 1504748"/>
                <a:gd name="connsiteY2" fmla="*/ 5104 h 473453"/>
                <a:gd name="connsiteX3" fmla="*/ 1504748 w 1504748"/>
                <a:gd name="connsiteY3" fmla="*/ 470893 h 473453"/>
                <a:gd name="connsiteX4" fmla="*/ 322141 w 1504748"/>
                <a:gd name="connsiteY4" fmla="*/ 473453 h 473453"/>
                <a:gd name="connsiteX5" fmla="*/ 0 w 1504748"/>
                <a:gd name="connsiteY5" fmla="*/ 470893 h 473453"/>
                <a:gd name="connsiteX6" fmla="*/ 0 w 1504748"/>
                <a:gd name="connsiteY6" fmla="*/ 5104 h 473453"/>
                <a:gd name="connsiteX0" fmla="*/ 0 w 1504748"/>
                <a:gd name="connsiteY0" fmla="*/ 5104 h 473453"/>
                <a:gd name="connsiteX1" fmla="*/ 342087 w 1504748"/>
                <a:gd name="connsiteY1" fmla="*/ 0 h 473453"/>
                <a:gd name="connsiteX2" fmla="*/ 1504748 w 1504748"/>
                <a:gd name="connsiteY2" fmla="*/ 5104 h 473453"/>
                <a:gd name="connsiteX3" fmla="*/ 1504748 w 1504748"/>
                <a:gd name="connsiteY3" fmla="*/ 470893 h 473453"/>
                <a:gd name="connsiteX4" fmla="*/ 322141 w 1504748"/>
                <a:gd name="connsiteY4" fmla="*/ 473453 h 473453"/>
                <a:gd name="connsiteX5" fmla="*/ 0 w 1504748"/>
                <a:gd name="connsiteY5" fmla="*/ 5104 h 473453"/>
                <a:gd name="connsiteX0" fmla="*/ 0 w 1182607"/>
                <a:gd name="connsiteY0" fmla="*/ 473453 h 473453"/>
                <a:gd name="connsiteX1" fmla="*/ 19946 w 1182607"/>
                <a:gd name="connsiteY1" fmla="*/ 0 h 473453"/>
                <a:gd name="connsiteX2" fmla="*/ 1182607 w 1182607"/>
                <a:gd name="connsiteY2" fmla="*/ 5104 h 473453"/>
                <a:gd name="connsiteX3" fmla="*/ 1182607 w 1182607"/>
                <a:gd name="connsiteY3" fmla="*/ 470893 h 473453"/>
                <a:gd name="connsiteX4" fmla="*/ 0 w 1182607"/>
                <a:gd name="connsiteY4" fmla="*/ 473453 h 473453"/>
                <a:gd name="connsiteX0" fmla="*/ 0 w 1182607"/>
                <a:gd name="connsiteY0" fmla="*/ 473453 h 473453"/>
                <a:gd name="connsiteX1" fmla="*/ 187993 w 1182607"/>
                <a:gd name="connsiteY1" fmla="*/ 240265 h 473453"/>
                <a:gd name="connsiteX2" fmla="*/ 19946 w 1182607"/>
                <a:gd name="connsiteY2" fmla="*/ 0 h 473453"/>
                <a:gd name="connsiteX3" fmla="*/ 1182607 w 1182607"/>
                <a:gd name="connsiteY3" fmla="*/ 5104 h 473453"/>
                <a:gd name="connsiteX4" fmla="*/ 1182607 w 1182607"/>
                <a:gd name="connsiteY4" fmla="*/ 470893 h 473453"/>
                <a:gd name="connsiteX5" fmla="*/ 0 w 1182607"/>
                <a:gd name="connsiteY5" fmla="*/ 473453 h 473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2607" h="473453">
                  <a:moveTo>
                    <a:pt x="0" y="473453"/>
                  </a:moveTo>
                  <a:cubicBezTo>
                    <a:pt x="3995" y="397823"/>
                    <a:pt x="183998" y="315895"/>
                    <a:pt x="187993" y="240265"/>
                  </a:cubicBezTo>
                  <a:lnTo>
                    <a:pt x="19946" y="0"/>
                  </a:lnTo>
                  <a:lnTo>
                    <a:pt x="1182607" y="5104"/>
                  </a:lnTo>
                  <a:lnTo>
                    <a:pt x="1182607" y="470893"/>
                  </a:lnTo>
                  <a:lnTo>
                    <a:pt x="0" y="47345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50000"/>
                  </a:schemeClr>
                </a:gs>
                <a:gs pos="846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874713" y="304800"/>
              <a:ext cx="834118" cy="834118"/>
            </a:xfrm>
            <a:custGeom>
              <a:avLst/>
              <a:gdLst>
                <a:gd name="connsiteX0" fmla="*/ 0 w 834118"/>
                <a:gd name="connsiteY0" fmla="*/ 563336 h 834118"/>
                <a:gd name="connsiteX1" fmla="*/ 23764 w 834118"/>
                <a:gd name="connsiteY1" fmla="*/ 563336 h 834118"/>
                <a:gd name="connsiteX2" fmla="*/ 23764 w 834118"/>
                <a:gd name="connsiteY2" fmla="*/ 810354 h 834118"/>
                <a:gd name="connsiteX3" fmla="*/ 810354 w 834118"/>
                <a:gd name="connsiteY3" fmla="*/ 810354 h 834118"/>
                <a:gd name="connsiteX4" fmla="*/ 810354 w 834118"/>
                <a:gd name="connsiteY4" fmla="*/ 563336 h 834118"/>
                <a:gd name="connsiteX5" fmla="*/ 834118 w 834118"/>
                <a:gd name="connsiteY5" fmla="*/ 563336 h 834118"/>
                <a:gd name="connsiteX6" fmla="*/ 834118 w 834118"/>
                <a:gd name="connsiteY6" fmla="*/ 834118 h 834118"/>
                <a:gd name="connsiteX7" fmla="*/ 0 w 834118"/>
                <a:gd name="connsiteY7" fmla="*/ 834118 h 834118"/>
                <a:gd name="connsiteX8" fmla="*/ 0 w 834118"/>
                <a:gd name="connsiteY8" fmla="*/ 0 h 834118"/>
                <a:gd name="connsiteX9" fmla="*/ 834118 w 834118"/>
                <a:gd name="connsiteY9" fmla="*/ 0 h 834118"/>
                <a:gd name="connsiteX10" fmla="*/ 834118 w 834118"/>
                <a:gd name="connsiteY10" fmla="*/ 270782 h 834118"/>
                <a:gd name="connsiteX11" fmla="*/ 810354 w 834118"/>
                <a:gd name="connsiteY11" fmla="*/ 270782 h 834118"/>
                <a:gd name="connsiteX12" fmla="*/ 810354 w 834118"/>
                <a:gd name="connsiteY12" fmla="*/ 23764 h 834118"/>
                <a:gd name="connsiteX13" fmla="*/ 23764 w 834118"/>
                <a:gd name="connsiteY13" fmla="*/ 23764 h 834118"/>
                <a:gd name="connsiteX14" fmla="*/ 23764 w 834118"/>
                <a:gd name="connsiteY14" fmla="*/ 270782 h 834118"/>
                <a:gd name="connsiteX15" fmla="*/ 0 w 834118"/>
                <a:gd name="connsiteY15" fmla="*/ 270782 h 834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34118" h="834118">
                  <a:moveTo>
                    <a:pt x="0" y="563336"/>
                  </a:moveTo>
                  <a:lnTo>
                    <a:pt x="23764" y="563336"/>
                  </a:lnTo>
                  <a:lnTo>
                    <a:pt x="23764" y="810354"/>
                  </a:lnTo>
                  <a:lnTo>
                    <a:pt x="810354" y="810354"/>
                  </a:lnTo>
                  <a:lnTo>
                    <a:pt x="810354" y="563336"/>
                  </a:lnTo>
                  <a:lnTo>
                    <a:pt x="834118" y="563336"/>
                  </a:lnTo>
                  <a:lnTo>
                    <a:pt x="834118" y="834118"/>
                  </a:lnTo>
                  <a:lnTo>
                    <a:pt x="0" y="834118"/>
                  </a:lnTo>
                  <a:close/>
                  <a:moveTo>
                    <a:pt x="0" y="0"/>
                  </a:moveTo>
                  <a:lnTo>
                    <a:pt x="834118" y="0"/>
                  </a:lnTo>
                  <a:lnTo>
                    <a:pt x="834118" y="270782"/>
                  </a:lnTo>
                  <a:lnTo>
                    <a:pt x="810354" y="270782"/>
                  </a:lnTo>
                  <a:lnTo>
                    <a:pt x="810354" y="23764"/>
                  </a:lnTo>
                  <a:lnTo>
                    <a:pt x="23764" y="23764"/>
                  </a:lnTo>
                  <a:lnTo>
                    <a:pt x="23764" y="270782"/>
                  </a:lnTo>
                  <a:lnTo>
                    <a:pt x="0" y="2707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椭圆 13"/>
            <p:cNvSpPr/>
            <p:nvPr/>
          </p:nvSpPr>
          <p:spPr>
            <a:xfrm>
              <a:off x="1055688" y="485775"/>
              <a:ext cx="472168" cy="472168"/>
            </a:xfrm>
            <a:custGeom>
              <a:avLst/>
              <a:gdLst>
                <a:gd name="connsiteX0" fmla="*/ 119063 w 330200"/>
                <a:gd name="connsiteY0" fmla="*/ 93662 h 330200"/>
                <a:gd name="connsiteX1" fmla="*/ 119063 w 330200"/>
                <a:gd name="connsiteY1" fmla="*/ 230187 h 330200"/>
                <a:gd name="connsiteX2" fmla="*/ 244476 w 330200"/>
                <a:gd name="connsiteY2" fmla="*/ 161925 h 330200"/>
                <a:gd name="connsiteX3" fmla="*/ 165100 w 330200"/>
                <a:gd name="connsiteY3" fmla="*/ 0 h 330200"/>
                <a:gd name="connsiteX4" fmla="*/ 330200 w 330200"/>
                <a:gd name="connsiteY4" fmla="*/ 165100 h 330200"/>
                <a:gd name="connsiteX5" fmla="*/ 165100 w 330200"/>
                <a:gd name="connsiteY5" fmla="*/ 330200 h 330200"/>
                <a:gd name="connsiteX6" fmla="*/ 0 w 330200"/>
                <a:gd name="connsiteY6" fmla="*/ 165100 h 330200"/>
                <a:gd name="connsiteX7" fmla="*/ 165100 w 330200"/>
                <a:gd name="connsiteY7" fmla="*/ 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0200" h="330200">
                  <a:moveTo>
                    <a:pt x="119063" y="93662"/>
                  </a:moveTo>
                  <a:lnTo>
                    <a:pt x="119063" y="230187"/>
                  </a:lnTo>
                  <a:lnTo>
                    <a:pt x="244476" y="161925"/>
                  </a:lnTo>
                  <a:close/>
                  <a:moveTo>
                    <a:pt x="165100" y="0"/>
                  </a:moveTo>
                  <a:cubicBezTo>
                    <a:pt x="256282" y="0"/>
                    <a:pt x="330200" y="73918"/>
                    <a:pt x="330200" y="165100"/>
                  </a:cubicBezTo>
                  <a:cubicBezTo>
                    <a:pt x="330200" y="256282"/>
                    <a:pt x="256282" y="330200"/>
                    <a:pt x="165100" y="330200"/>
                  </a:cubicBezTo>
                  <a:cubicBezTo>
                    <a:pt x="73918" y="330200"/>
                    <a:pt x="0" y="256282"/>
                    <a:pt x="0" y="165100"/>
                  </a:cubicBezTo>
                  <a:cubicBezTo>
                    <a:pt x="0" y="73918"/>
                    <a:pt x="73918" y="0"/>
                    <a:pt x="16510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992992" y="44699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准备工作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D77D51F-8954-4DAE-8B10-E58DBA7B5EEA}"/>
              </a:ext>
            </a:extLst>
          </p:cNvPr>
          <p:cNvSpPr txBox="1"/>
          <p:nvPr/>
        </p:nvSpPr>
        <p:spPr>
          <a:xfrm>
            <a:off x="1158874" y="2050026"/>
            <a:ext cx="97180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注册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heroku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下载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heroku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-cli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并安装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确认本地已安装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与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，可通过命令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 --version</a:t>
            </a: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--version</a:t>
            </a: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git --version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查询本地是否已经安装完毕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5505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3927488" y="1371598"/>
            <a:ext cx="10871624" cy="4102647"/>
            <a:chOff x="3927488" y="1371598"/>
            <a:chExt cx="10871624" cy="4102647"/>
          </a:xfrm>
        </p:grpSpPr>
        <p:sp>
          <p:nvSpPr>
            <p:cNvPr id="30" name="矩形 29"/>
            <p:cNvSpPr/>
            <p:nvPr/>
          </p:nvSpPr>
          <p:spPr>
            <a:xfrm rot="1800000">
              <a:off x="3927488" y="3741413"/>
              <a:ext cx="10871624" cy="1732832"/>
            </a:xfrm>
            <a:custGeom>
              <a:avLst/>
              <a:gdLst>
                <a:gd name="connsiteX0" fmla="*/ 0 w 13677900"/>
                <a:gd name="connsiteY0" fmla="*/ 0 h 1718137"/>
                <a:gd name="connsiteX1" fmla="*/ 13677900 w 13677900"/>
                <a:gd name="connsiteY1" fmla="*/ 0 h 1718137"/>
                <a:gd name="connsiteX2" fmla="*/ 13677900 w 13677900"/>
                <a:gd name="connsiteY2" fmla="*/ 1718137 h 1718137"/>
                <a:gd name="connsiteX3" fmla="*/ 0 w 13677900"/>
                <a:gd name="connsiteY3" fmla="*/ 1718137 h 1718137"/>
                <a:gd name="connsiteX4" fmla="*/ 0 w 13677900"/>
                <a:gd name="connsiteY4" fmla="*/ 0 h 1718137"/>
                <a:gd name="connsiteX0" fmla="*/ 0 w 13677900"/>
                <a:gd name="connsiteY0" fmla="*/ 14695 h 1732832"/>
                <a:gd name="connsiteX1" fmla="*/ 3232208 w 13677900"/>
                <a:gd name="connsiteY1" fmla="*/ 0 h 1732832"/>
                <a:gd name="connsiteX2" fmla="*/ 13677900 w 13677900"/>
                <a:gd name="connsiteY2" fmla="*/ 14695 h 1732832"/>
                <a:gd name="connsiteX3" fmla="*/ 13677900 w 13677900"/>
                <a:gd name="connsiteY3" fmla="*/ 1732832 h 1732832"/>
                <a:gd name="connsiteX4" fmla="*/ 0 w 13677900"/>
                <a:gd name="connsiteY4" fmla="*/ 1732832 h 1732832"/>
                <a:gd name="connsiteX5" fmla="*/ 0 w 13677900"/>
                <a:gd name="connsiteY5" fmla="*/ 14695 h 1732832"/>
                <a:gd name="connsiteX0" fmla="*/ 0 w 13677900"/>
                <a:gd name="connsiteY0" fmla="*/ 14695 h 1732832"/>
                <a:gd name="connsiteX1" fmla="*/ 3232208 w 13677900"/>
                <a:gd name="connsiteY1" fmla="*/ 0 h 1732832"/>
                <a:gd name="connsiteX2" fmla="*/ 13677900 w 13677900"/>
                <a:gd name="connsiteY2" fmla="*/ 14695 h 1732832"/>
                <a:gd name="connsiteX3" fmla="*/ 13677900 w 13677900"/>
                <a:gd name="connsiteY3" fmla="*/ 1732832 h 1732832"/>
                <a:gd name="connsiteX4" fmla="*/ 2806276 w 13677900"/>
                <a:gd name="connsiteY4" fmla="*/ 1719713 h 1732832"/>
                <a:gd name="connsiteX5" fmla="*/ 0 w 13677900"/>
                <a:gd name="connsiteY5" fmla="*/ 1732832 h 1732832"/>
                <a:gd name="connsiteX6" fmla="*/ 0 w 13677900"/>
                <a:gd name="connsiteY6" fmla="*/ 14695 h 1732832"/>
                <a:gd name="connsiteX0" fmla="*/ 0 w 13677900"/>
                <a:gd name="connsiteY0" fmla="*/ 14695 h 1732832"/>
                <a:gd name="connsiteX1" fmla="*/ 3232208 w 13677900"/>
                <a:gd name="connsiteY1" fmla="*/ 0 h 1732832"/>
                <a:gd name="connsiteX2" fmla="*/ 13677900 w 13677900"/>
                <a:gd name="connsiteY2" fmla="*/ 14695 h 1732832"/>
                <a:gd name="connsiteX3" fmla="*/ 13677900 w 13677900"/>
                <a:gd name="connsiteY3" fmla="*/ 1732832 h 1732832"/>
                <a:gd name="connsiteX4" fmla="*/ 2806276 w 13677900"/>
                <a:gd name="connsiteY4" fmla="*/ 1719713 h 1732832"/>
                <a:gd name="connsiteX5" fmla="*/ 0 w 13677900"/>
                <a:gd name="connsiteY5" fmla="*/ 14695 h 1732832"/>
                <a:gd name="connsiteX0" fmla="*/ 0 w 10871624"/>
                <a:gd name="connsiteY0" fmla="*/ 1719713 h 1732832"/>
                <a:gd name="connsiteX1" fmla="*/ 425932 w 10871624"/>
                <a:gd name="connsiteY1" fmla="*/ 0 h 1732832"/>
                <a:gd name="connsiteX2" fmla="*/ 10871624 w 10871624"/>
                <a:gd name="connsiteY2" fmla="*/ 14695 h 1732832"/>
                <a:gd name="connsiteX3" fmla="*/ 10871624 w 10871624"/>
                <a:gd name="connsiteY3" fmla="*/ 1732832 h 1732832"/>
                <a:gd name="connsiteX4" fmla="*/ 0 w 10871624"/>
                <a:gd name="connsiteY4" fmla="*/ 1719713 h 1732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71624" h="1732832">
                  <a:moveTo>
                    <a:pt x="0" y="1719713"/>
                  </a:moveTo>
                  <a:lnTo>
                    <a:pt x="425932" y="0"/>
                  </a:lnTo>
                  <a:lnTo>
                    <a:pt x="10871624" y="14695"/>
                  </a:lnTo>
                  <a:lnTo>
                    <a:pt x="10871624" y="1732832"/>
                  </a:lnTo>
                  <a:lnTo>
                    <a:pt x="0" y="171971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40000"/>
                  </a:schemeClr>
                </a:gs>
                <a:gs pos="84600">
                  <a:schemeClr val="bg1">
                    <a:lumMod val="9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209141" y="1371598"/>
              <a:ext cx="1262744" cy="126274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1407882" y="3918852"/>
            <a:ext cx="1712690" cy="171269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1915883" y="2002970"/>
            <a:ext cx="10341635" cy="5677493"/>
            <a:chOff x="1915883" y="2002970"/>
            <a:chExt cx="10341635" cy="5677493"/>
          </a:xfrm>
        </p:grpSpPr>
        <p:sp>
          <p:nvSpPr>
            <p:cNvPr id="31" name="矩形 30"/>
            <p:cNvSpPr/>
            <p:nvPr/>
          </p:nvSpPr>
          <p:spPr>
            <a:xfrm rot="1800000">
              <a:off x="2235718" y="3704028"/>
              <a:ext cx="10021800" cy="3976435"/>
            </a:xfrm>
            <a:custGeom>
              <a:avLst/>
              <a:gdLst>
                <a:gd name="connsiteX0" fmla="*/ 0 w 13677900"/>
                <a:gd name="connsiteY0" fmla="*/ 0 h 3972377"/>
                <a:gd name="connsiteX1" fmla="*/ 13677900 w 13677900"/>
                <a:gd name="connsiteY1" fmla="*/ 0 h 3972377"/>
                <a:gd name="connsiteX2" fmla="*/ 13677900 w 13677900"/>
                <a:gd name="connsiteY2" fmla="*/ 3972377 h 3972377"/>
                <a:gd name="connsiteX3" fmla="*/ 0 w 13677900"/>
                <a:gd name="connsiteY3" fmla="*/ 3972377 h 3972377"/>
                <a:gd name="connsiteX4" fmla="*/ 0 w 13677900"/>
                <a:gd name="connsiteY4" fmla="*/ 0 h 3972377"/>
                <a:gd name="connsiteX0" fmla="*/ 0 w 13677900"/>
                <a:gd name="connsiteY0" fmla="*/ 0 h 3972377"/>
                <a:gd name="connsiteX1" fmla="*/ 13677900 w 13677900"/>
                <a:gd name="connsiteY1" fmla="*/ 0 h 3972377"/>
                <a:gd name="connsiteX2" fmla="*/ 13677900 w 13677900"/>
                <a:gd name="connsiteY2" fmla="*/ 3972377 h 3972377"/>
                <a:gd name="connsiteX3" fmla="*/ 3656100 w 13677900"/>
                <a:gd name="connsiteY3" fmla="*/ 3965562 h 3972377"/>
                <a:gd name="connsiteX4" fmla="*/ 0 w 13677900"/>
                <a:gd name="connsiteY4" fmla="*/ 3972377 h 3972377"/>
                <a:gd name="connsiteX5" fmla="*/ 0 w 13677900"/>
                <a:gd name="connsiteY5" fmla="*/ 0 h 3972377"/>
                <a:gd name="connsiteX0" fmla="*/ 0 w 13677900"/>
                <a:gd name="connsiteY0" fmla="*/ 4058 h 3976435"/>
                <a:gd name="connsiteX1" fmla="*/ 4733999 w 13677900"/>
                <a:gd name="connsiteY1" fmla="*/ 0 h 3976435"/>
                <a:gd name="connsiteX2" fmla="*/ 13677900 w 13677900"/>
                <a:gd name="connsiteY2" fmla="*/ 4058 h 3976435"/>
                <a:gd name="connsiteX3" fmla="*/ 13677900 w 13677900"/>
                <a:gd name="connsiteY3" fmla="*/ 3976435 h 3976435"/>
                <a:gd name="connsiteX4" fmla="*/ 3656100 w 13677900"/>
                <a:gd name="connsiteY4" fmla="*/ 3969620 h 3976435"/>
                <a:gd name="connsiteX5" fmla="*/ 0 w 13677900"/>
                <a:gd name="connsiteY5" fmla="*/ 3976435 h 3976435"/>
                <a:gd name="connsiteX6" fmla="*/ 0 w 13677900"/>
                <a:gd name="connsiteY6" fmla="*/ 4058 h 3976435"/>
                <a:gd name="connsiteX0" fmla="*/ 0 w 13677900"/>
                <a:gd name="connsiteY0" fmla="*/ 3976435 h 3976435"/>
                <a:gd name="connsiteX1" fmla="*/ 4733999 w 13677900"/>
                <a:gd name="connsiteY1" fmla="*/ 0 h 3976435"/>
                <a:gd name="connsiteX2" fmla="*/ 13677900 w 13677900"/>
                <a:gd name="connsiteY2" fmla="*/ 4058 h 3976435"/>
                <a:gd name="connsiteX3" fmla="*/ 13677900 w 13677900"/>
                <a:gd name="connsiteY3" fmla="*/ 3976435 h 3976435"/>
                <a:gd name="connsiteX4" fmla="*/ 3656100 w 13677900"/>
                <a:gd name="connsiteY4" fmla="*/ 3969620 h 3976435"/>
                <a:gd name="connsiteX5" fmla="*/ 0 w 13677900"/>
                <a:gd name="connsiteY5" fmla="*/ 3976435 h 3976435"/>
                <a:gd name="connsiteX0" fmla="*/ 0 w 10021800"/>
                <a:gd name="connsiteY0" fmla="*/ 3969620 h 3976435"/>
                <a:gd name="connsiteX1" fmla="*/ 1077899 w 10021800"/>
                <a:gd name="connsiteY1" fmla="*/ 0 h 3976435"/>
                <a:gd name="connsiteX2" fmla="*/ 10021800 w 10021800"/>
                <a:gd name="connsiteY2" fmla="*/ 4058 h 3976435"/>
                <a:gd name="connsiteX3" fmla="*/ 10021800 w 10021800"/>
                <a:gd name="connsiteY3" fmla="*/ 3976435 h 3976435"/>
                <a:gd name="connsiteX4" fmla="*/ 0 w 10021800"/>
                <a:gd name="connsiteY4" fmla="*/ 3969620 h 3976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21800" h="3976435">
                  <a:moveTo>
                    <a:pt x="0" y="3969620"/>
                  </a:moveTo>
                  <a:lnTo>
                    <a:pt x="1077899" y="0"/>
                  </a:lnTo>
                  <a:lnTo>
                    <a:pt x="10021800" y="4058"/>
                  </a:lnTo>
                  <a:lnTo>
                    <a:pt x="10021800" y="3976435"/>
                  </a:lnTo>
                  <a:lnTo>
                    <a:pt x="0" y="396962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60000"/>
                  </a:schemeClr>
                </a:gs>
                <a:gs pos="84600">
                  <a:schemeClr val="bg1">
                    <a:lumMod val="9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 1"/>
            <p:cNvSpPr/>
            <p:nvPr/>
          </p:nvSpPr>
          <p:spPr>
            <a:xfrm>
              <a:off x="1915883" y="2002970"/>
              <a:ext cx="2917374" cy="291737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166546" y="3134505"/>
            <a:ext cx="2416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CONTENT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295525" y="4092575"/>
            <a:ext cx="914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/>
          <p:cNvGrpSpPr/>
          <p:nvPr/>
        </p:nvGrpSpPr>
        <p:grpSpPr>
          <a:xfrm>
            <a:off x="4874548" y="4963884"/>
            <a:ext cx="7235046" cy="2520778"/>
            <a:chOff x="4874548" y="4963884"/>
            <a:chExt cx="7235046" cy="2520778"/>
          </a:xfrm>
        </p:grpSpPr>
        <p:sp>
          <p:nvSpPr>
            <p:cNvPr id="32" name="矩形 31"/>
            <p:cNvSpPr/>
            <p:nvPr/>
          </p:nvSpPr>
          <p:spPr>
            <a:xfrm rot="1800000">
              <a:off x="4874548" y="6602282"/>
              <a:ext cx="7235046" cy="882380"/>
            </a:xfrm>
            <a:custGeom>
              <a:avLst/>
              <a:gdLst>
                <a:gd name="connsiteX0" fmla="*/ 0 w 13677900"/>
                <a:gd name="connsiteY0" fmla="*/ 0 h 882180"/>
                <a:gd name="connsiteX1" fmla="*/ 13677900 w 13677900"/>
                <a:gd name="connsiteY1" fmla="*/ 0 h 882180"/>
                <a:gd name="connsiteX2" fmla="*/ 13677900 w 13677900"/>
                <a:gd name="connsiteY2" fmla="*/ 882180 h 882180"/>
                <a:gd name="connsiteX3" fmla="*/ 0 w 13677900"/>
                <a:gd name="connsiteY3" fmla="*/ 882180 h 882180"/>
                <a:gd name="connsiteX4" fmla="*/ 0 w 13677900"/>
                <a:gd name="connsiteY4" fmla="*/ 0 h 882180"/>
                <a:gd name="connsiteX0" fmla="*/ 0 w 13677900"/>
                <a:gd name="connsiteY0" fmla="*/ 0 h 882180"/>
                <a:gd name="connsiteX1" fmla="*/ 13677900 w 13677900"/>
                <a:gd name="connsiteY1" fmla="*/ 0 h 882180"/>
                <a:gd name="connsiteX2" fmla="*/ 13677900 w 13677900"/>
                <a:gd name="connsiteY2" fmla="*/ 882180 h 882180"/>
                <a:gd name="connsiteX3" fmla="*/ 6442854 w 13677900"/>
                <a:gd name="connsiteY3" fmla="*/ 872397 h 882180"/>
                <a:gd name="connsiteX4" fmla="*/ 0 w 13677900"/>
                <a:gd name="connsiteY4" fmla="*/ 882180 h 882180"/>
                <a:gd name="connsiteX5" fmla="*/ 0 w 13677900"/>
                <a:gd name="connsiteY5" fmla="*/ 0 h 882180"/>
                <a:gd name="connsiteX0" fmla="*/ 0 w 13677900"/>
                <a:gd name="connsiteY0" fmla="*/ 200 h 882380"/>
                <a:gd name="connsiteX1" fmla="*/ 6704557 w 13677900"/>
                <a:gd name="connsiteY1" fmla="*/ 0 h 882380"/>
                <a:gd name="connsiteX2" fmla="*/ 13677900 w 13677900"/>
                <a:gd name="connsiteY2" fmla="*/ 200 h 882380"/>
                <a:gd name="connsiteX3" fmla="*/ 13677900 w 13677900"/>
                <a:gd name="connsiteY3" fmla="*/ 882380 h 882380"/>
                <a:gd name="connsiteX4" fmla="*/ 6442854 w 13677900"/>
                <a:gd name="connsiteY4" fmla="*/ 872597 h 882380"/>
                <a:gd name="connsiteX5" fmla="*/ 0 w 13677900"/>
                <a:gd name="connsiteY5" fmla="*/ 882380 h 882380"/>
                <a:gd name="connsiteX6" fmla="*/ 0 w 13677900"/>
                <a:gd name="connsiteY6" fmla="*/ 200 h 882380"/>
                <a:gd name="connsiteX0" fmla="*/ 0 w 13677900"/>
                <a:gd name="connsiteY0" fmla="*/ 882380 h 882380"/>
                <a:gd name="connsiteX1" fmla="*/ 6704557 w 13677900"/>
                <a:gd name="connsiteY1" fmla="*/ 0 h 882380"/>
                <a:gd name="connsiteX2" fmla="*/ 13677900 w 13677900"/>
                <a:gd name="connsiteY2" fmla="*/ 200 h 882380"/>
                <a:gd name="connsiteX3" fmla="*/ 13677900 w 13677900"/>
                <a:gd name="connsiteY3" fmla="*/ 882380 h 882380"/>
                <a:gd name="connsiteX4" fmla="*/ 6442854 w 13677900"/>
                <a:gd name="connsiteY4" fmla="*/ 872597 h 882380"/>
                <a:gd name="connsiteX5" fmla="*/ 0 w 13677900"/>
                <a:gd name="connsiteY5" fmla="*/ 882380 h 882380"/>
                <a:gd name="connsiteX0" fmla="*/ 0 w 7235046"/>
                <a:gd name="connsiteY0" fmla="*/ 872597 h 882380"/>
                <a:gd name="connsiteX1" fmla="*/ 261703 w 7235046"/>
                <a:gd name="connsiteY1" fmla="*/ 0 h 882380"/>
                <a:gd name="connsiteX2" fmla="*/ 7235046 w 7235046"/>
                <a:gd name="connsiteY2" fmla="*/ 200 h 882380"/>
                <a:gd name="connsiteX3" fmla="*/ 7235046 w 7235046"/>
                <a:gd name="connsiteY3" fmla="*/ 882380 h 882380"/>
                <a:gd name="connsiteX4" fmla="*/ 0 w 7235046"/>
                <a:gd name="connsiteY4" fmla="*/ 872597 h 882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5046" h="882380">
                  <a:moveTo>
                    <a:pt x="0" y="872597"/>
                  </a:moveTo>
                  <a:lnTo>
                    <a:pt x="261703" y="0"/>
                  </a:lnTo>
                  <a:lnTo>
                    <a:pt x="7235046" y="200"/>
                  </a:lnTo>
                  <a:lnTo>
                    <a:pt x="7235046" y="882380"/>
                  </a:lnTo>
                  <a:lnTo>
                    <a:pt x="0" y="87259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40000"/>
                  </a:schemeClr>
                </a:gs>
                <a:gs pos="84600">
                  <a:schemeClr val="bg1">
                    <a:lumMod val="9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5138055" y="4963884"/>
              <a:ext cx="667658" cy="66765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484500" y="2286325"/>
            <a:ext cx="4687936" cy="746017"/>
            <a:chOff x="6629352" y="1760489"/>
            <a:chExt cx="4687936" cy="746017"/>
          </a:xfrm>
        </p:grpSpPr>
        <p:grpSp>
          <p:nvGrpSpPr>
            <p:cNvPr id="12" name="组合 11"/>
            <p:cNvGrpSpPr/>
            <p:nvPr/>
          </p:nvGrpSpPr>
          <p:grpSpPr>
            <a:xfrm>
              <a:off x="7481596" y="1780122"/>
              <a:ext cx="3835692" cy="726384"/>
              <a:chOff x="6875851" y="2143368"/>
              <a:chExt cx="3835692" cy="726384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6875851" y="2592753"/>
                <a:ext cx="3835692" cy="276999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65000"/>
                      </a:schemeClr>
                    </a:solidFill>
                    <a:effectLst/>
                    <a:uLnTx/>
                    <a:uFillTx/>
                    <a:ea typeface="等线" panose="02010600030101010101" pitchFamily="2" charset="-122"/>
                    <a:cs typeface="+mn-cs"/>
                  </a:rPr>
                  <a:t>为什么要持续集成</a:t>
                </a: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6875851" y="2143368"/>
                <a:ext cx="13612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800" dirty="0"/>
                  <a:t>Why CI</a:t>
                </a:r>
                <a:endParaRPr lang="zh-CN" altLang="en-US" sz="2800" dirty="0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6629352" y="1760489"/>
              <a:ext cx="89800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4000" dirty="0">
                  <a:solidFill>
                    <a:schemeClr val="bg1">
                      <a:lumMod val="65000"/>
                    </a:schemeClr>
                  </a:solidFill>
                </a:rPr>
                <a:t>01.</a:t>
              </a:r>
              <a:endParaRPr lang="zh-CN" altLang="en-US" sz="4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510273" y="3721566"/>
            <a:ext cx="4687936" cy="746017"/>
            <a:chOff x="6629352" y="2767253"/>
            <a:chExt cx="4687936" cy="746017"/>
          </a:xfrm>
        </p:grpSpPr>
        <p:grpSp>
          <p:nvGrpSpPr>
            <p:cNvPr id="16" name="组合 15"/>
            <p:cNvGrpSpPr/>
            <p:nvPr/>
          </p:nvGrpSpPr>
          <p:grpSpPr>
            <a:xfrm>
              <a:off x="7481596" y="2786886"/>
              <a:ext cx="3835692" cy="726384"/>
              <a:chOff x="6875851" y="2143368"/>
              <a:chExt cx="3835692" cy="726384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6875851" y="2592753"/>
                <a:ext cx="3835692" cy="276999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65000"/>
                      </a:schemeClr>
                    </a:solidFill>
                    <a:effectLst/>
                    <a:uLnTx/>
                    <a:uFillTx/>
                    <a:ea typeface="等线" panose="02010600030101010101" pitchFamily="2" charset="-122"/>
                    <a:cs typeface="+mn-cs"/>
                  </a:rPr>
                  <a:t>使用</a:t>
                </a:r>
                <a:r>
                  <a:rPr kumimoji="0" lang="en-US" altLang="zh-CN" sz="120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65000"/>
                      </a:schemeClr>
                    </a:solidFill>
                    <a:effectLst/>
                    <a:uLnTx/>
                    <a:uFillTx/>
                    <a:ea typeface="等线" panose="02010600030101010101" pitchFamily="2" charset="-122"/>
                    <a:cs typeface="+mn-cs"/>
                  </a:rPr>
                  <a:t>Jenkins</a:t>
                </a:r>
                <a:r>
                  <a:rPr kumimoji="0" lang="zh-CN" altLang="en-US" sz="120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65000"/>
                      </a:schemeClr>
                    </a:solidFill>
                    <a:effectLst/>
                    <a:uLnTx/>
                    <a:uFillTx/>
                    <a:ea typeface="等线" panose="02010600030101010101" pitchFamily="2" charset="-122"/>
                    <a:cs typeface="+mn-cs"/>
                  </a:rPr>
                  <a:t>搭建持续集成环境</a:t>
                </a: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6875851" y="2143368"/>
                <a:ext cx="33986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800" dirty="0"/>
                  <a:t>Jenkins CI </a:t>
                </a:r>
                <a:r>
                  <a:rPr lang="zh-CN" altLang="en-US" sz="2800" dirty="0"/>
                  <a:t>环境搭建</a:t>
                </a: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6629352" y="2767253"/>
              <a:ext cx="89800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4000" dirty="0">
                  <a:solidFill>
                    <a:schemeClr val="bg1">
                      <a:lumMod val="65000"/>
                    </a:schemeClr>
                  </a:solidFill>
                </a:rPr>
                <a:t>02.</a:t>
              </a:r>
              <a:endParaRPr lang="zh-CN" altLang="en-US" sz="4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902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874713" y="304800"/>
            <a:ext cx="1182909" cy="850419"/>
            <a:chOff x="874713" y="304800"/>
            <a:chExt cx="1182909" cy="850419"/>
          </a:xfrm>
        </p:grpSpPr>
        <p:sp>
          <p:nvSpPr>
            <p:cNvPr id="29" name="矩形 16"/>
            <p:cNvSpPr/>
            <p:nvPr/>
          </p:nvSpPr>
          <p:spPr>
            <a:xfrm rot="1800000">
              <a:off x="1221209" y="681766"/>
              <a:ext cx="836413" cy="473453"/>
            </a:xfrm>
            <a:custGeom>
              <a:avLst/>
              <a:gdLst>
                <a:gd name="connsiteX0" fmla="*/ 0 w 1504748"/>
                <a:gd name="connsiteY0" fmla="*/ 0 h 465789"/>
                <a:gd name="connsiteX1" fmla="*/ 1504748 w 1504748"/>
                <a:gd name="connsiteY1" fmla="*/ 0 h 465789"/>
                <a:gd name="connsiteX2" fmla="*/ 1504748 w 1504748"/>
                <a:gd name="connsiteY2" fmla="*/ 465789 h 465789"/>
                <a:gd name="connsiteX3" fmla="*/ 0 w 1504748"/>
                <a:gd name="connsiteY3" fmla="*/ 465789 h 465789"/>
                <a:gd name="connsiteX4" fmla="*/ 0 w 1504748"/>
                <a:gd name="connsiteY4" fmla="*/ 0 h 465789"/>
                <a:gd name="connsiteX0" fmla="*/ 0 w 1504748"/>
                <a:gd name="connsiteY0" fmla="*/ 5104 h 470893"/>
                <a:gd name="connsiteX1" fmla="*/ 342087 w 1504748"/>
                <a:gd name="connsiteY1" fmla="*/ 0 h 470893"/>
                <a:gd name="connsiteX2" fmla="*/ 1504748 w 1504748"/>
                <a:gd name="connsiteY2" fmla="*/ 5104 h 470893"/>
                <a:gd name="connsiteX3" fmla="*/ 1504748 w 1504748"/>
                <a:gd name="connsiteY3" fmla="*/ 470893 h 470893"/>
                <a:gd name="connsiteX4" fmla="*/ 0 w 1504748"/>
                <a:gd name="connsiteY4" fmla="*/ 470893 h 470893"/>
                <a:gd name="connsiteX5" fmla="*/ 0 w 1504748"/>
                <a:gd name="connsiteY5" fmla="*/ 5104 h 470893"/>
                <a:gd name="connsiteX0" fmla="*/ 0 w 1504748"/>
                <a:gd name="connsiteY0" fmla="*/ 5104 h 473453"/>
                <a:gd name="connsiteX1" fmla="*/ 342087 w 1504748"/>
                <a:gd name="connsiteY1" fmla="*/ 0 h 473453"/>
                <a:gd name="connsiteX2" fmla="*/ 1504748 w 1504748"/>
                <a:gd name="connsiteY2" fmla="*/ 5104 h 473453"/>
                <a:gd name="connsiteX3" fmla="*/ 1504748 w 1504748"/>
                <a:gd name="connsiteY3" fmla="*/ 470893 h 473453"/>
                <a:gd name="connsiteX4" fmla="*/ 322141 w 1504748"/>
                <a:gd name="connsiteY4" fmla="*/ 473453 h 473453"/>
                <a:gd name="connsiteX5" fmla="*/ 0 w 1504748"/>
                <a:gd name="connsiteY5" fmla="*/ 470893 h 473453"/>
                <a:gd name="connsiteX6" fmla="*/ 0 w 1504748"/>
                <a:gd name="connsiteY6" fmla="*/ 5104 h 473453"/>
                <a:gd name="connsiteX0" fmla="*/ 0 w 1504748"/>
                <a:gd name="connsiteY0" fmla="*/ 5104 h 473453"/>
                <a:gd name="connsiteX1" fmla="*/ 342087 w 1504748"/>
                <a:gd name="connsiteY1" fmla="*/ 0 h 473453"/>
                <a:gd name="connsiteX2" fmla="*/ 1504748 w 1504748"/>
                <a:gd name="connsiteY2" fmla="*/ 5104 h 473453"/>
                <a:gd name="connsiteX3" fmla="*/ 1504748 w 1504748"/>
                <a:gd name="connsiteY3" fmla="*/ 470893 h 473453"/>
                <a:gd name="connsiteX4" fmla="*/ 322141 w 1504748"/>
                <a:gd name="connsiteY4" fmla="*/ 473453 h 473453"/>
                <a:gd name="connsiteX5" fmla="*/ 0 w 1504748"/>
                <a:gd name="connsiteY5" fmla="*/ 5104 h 473453"/>
                <a:gd name="connsiteX0" fmla="*/ 0 w 1182607"/>
                <a:gd name="connsiteY0" fmla="*/ 473453 h 473453"/>
                <a:gd name="connsiteX1" fmla="*/ 19946 w 1182607"/>
                <a:gd name="connsiteY1" fmla="*/ 0 h 473453"/>
                <a:gd name="connsiteX2" fmla="*/ 1182607 w 1182607"/>
                <a:gd name="connsiteY2" fmla="*/ 5104 h 473453"/>
                <a:gd name="connsiteX3" fmla="*/ 1182607 w 1182607"/>
                <a:gd name="connsiteY3" fmla="*/ 470893 h 473453"/>
                <a:gd name="connsiteX4" fmla="*/ 0 w 1182607"/>
                <a:gd name="connsiteY4" fmla="*/ 473453 h 473453"/>
                <a:gd name="connsiteX0" fmla="*/ 0 w 1182607"/>
                <a:gd name="connsiteY0" fmla="*/ 473453 h 473453"/>
                <a:gd name="connsiteX1" fmla="*/ 187993 w 1182607"/>
                <a:gd name="connsiteY1" fmla="*/ 240265 h 473453"/>
                <a:gd name="connsiteX2" fmla="*/ 19946 w 1182607"/>
                <a:gd name="connsiteY2" fmla="*/ 0 h 473453"/>
                <a:gd name="connsiteX3" fmla="*/ 1182607 w 1182607"/>
                <a:gd name="connsiteY3" fmla="*/ 5104 h 473453"/>
                <a:gd name="connsiteX4" fmla="*/ 1182607 w 1182607"/>
                <a:gd name="connsiteY4" fmla="*/ 470893 h 473453"/>
                <a:gd name="connsiteX5" fmla="*/ 0 w 1182607"/>
                <a:gd name="connsiteY5" fmla="*/ 473453 h 473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2607" h="473453">
                  <a:moveTo>
                    <a:pt x="0" y="473453"/>
                  </a:moveTo>
                  <a:cubicBezTo>
                    <a:pt x="3995" y="397823"/>
                    <a:pt x="183998" y="315895"/>
                    <a:pt x="187993" y="240265"/>
                  </a:cubicBezTo>
                  <a:lnTo>
                    <a:pt x="19946" y="0"/>
                  </a:lnTo>
                  <a:lnTo>
                    <a:pt x="1182607" y="5104"/>
                  </a:lnTo>
                  <a:lnTo>
                    <a:pt x="1182607" y="470893"/>
                  </a:lnTo>
                  <a:lnTo>
                    <a:pt x="0" y="47345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50000"/>
                  </a:schemeClr>
                </a:gs>
                <a:gs pos="846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874713" y="304800"/>
              <a:ext cx="834118" cy="834118"/>
            </a:xfrm>
            <a:custGeom>
              <a:avLst/>
              <a:gdLst>
                <a:gd name="connsiteX0" fmla="*/ 0 w 834118"/>
                <a:gd name="connsiteY0" fmla="*/ 563336 h 834118"/>
                <a:gd name="connsiteX1" fmla="*/ 23764 w 834118"/>
                <a:gd name="connsiteY1" fmla="*/ 563336 h 834118"/>
                <a:gd name="connsiteX2" fmla="*/ 23764 w 834118"/>
                <a:gd name="connsiteY2" fmla="*/ 810354 h 834118"/>
                <a:gd name="connsiteX3" fmla="*/ 810354 w 834118"/>
                <a:gd name="connsiteY3" fmla="*/ 810354 h 834118"/>
                <a:gd name="connsiteX4" fmla="*/ 810354 w 834118"/>
                <a:gd name="connsiteY4" fmla="*/ 563336 h 834118"/>
                <a:gd name="connsiteX5" fmla="*/ 834118 w 834118"/>
                <a:gd name="connsiteY5" fmla="*/ 563336 h 834118"/>
                <a:gd name="connsiteX6" fmla="*/ 834118 w 834118"/>
                <a:gd name="connsiteY6" fmla="*/ 834118 h 834118"/>
                <a:gd name="connsiteX7" fmla="*/ 0 w 834118"/>
                <a:gd name="connsiteY7" fmla="*/ 834118 h 834118"/>
                <a:gd name="connsiteX8" fmla="*/ 0 w 834118"/>
                <a:gd name="connsiteY8" fmla="*/ 0 h 834118"/>
                <a:gd name="connsiteX9" fmla="*/ 834118 w 834118"/>
                <a:gd name="connsiteY9" fmla="*/ 0 h 834118"/>
                <a:gd name="connsiteX10" fmla="*/ 834118 w 834118"/>
                <a:gd name="connsiteY10" fmla="*/ 270782 h 834118"/>
                <a:gd name="connsiteX11" fmla="*/ 810354 w 834118"/>
                <a:gd name="connsiteY11" fmla="*/ 270782 h 834118"/>
                <a:gd name="connsiteX12" fmla="*/ 810354 w 834118"/>
                <a:gd name="connsiteY12" fmla="*/ 23764 h 834118"/>
                <a:gd name="connsiteX13" fmla="*/ 23764 w 834118"/>
                <a:gd name="connsiteY13" fmla="*/ 23764 h 834118"/>
                <a:gd name="connsiteX14" fmla="*/ 23764 w 834118"/>
                <a:gd name="connsiteY14" fmla="*/ 270782 h 834118"/>
                <a:gd name="connsiteX15" fmla="*/ 0 w 834118"/>
                <a:gd name="connsiteY15" fmla="*/ 270782 h 834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34118" h="834118">
                  <a:moveTo>
                    <a:pt x="0" y="563336"/>
                  </a:moveTo>
                  <a:lnTo>
                    <a:pt x="23764" y="563336"/>
                  </a:lnTo>
                  <a:lnTo>
                    <a:pt x="23764" y="810354"/>
                  </a:lnTo>
                  <a:lnTo>
                    <a:pt x="810354" y="810354"/>
                  </a:lnTo>
                  <a:lnTo>
                    <a:pt x="810354" y="563336"/>
                  </a:lnTo>
                  <a:lnTo>
                    <a:pt x="834118" y="563336"/>
                  </a:lnTo>
                  <a:lnTo>
                    <a:pt x="834118" y="834118"/>
                  </a:lnTo>
                  <a:lnTo>
                    <a:pt x="0" y="834118"/>
                  </a:lnTo>
                  <a:close/>
                  <a:moveTo>
                    <a:pt x="0" y="0"/>
                  </a:moveTo>
                  <a:lnTo>
                    <a:pt x="834118" y="0"/>
                  </a:lnTo>
                  <a:lnTo>
                    <a:pt x="834118" y="270782"/>
                  </a:lnTo>
                  <a:lnTo>
                    <a:pt x="810354" y="270782"/>
                  </a:lnTo>
                  <a:lnTo>
                    <a:pt x="810354" y="23764"/>
                  </a:lnTo>
                  <a:lnTo>
                    <a:pt x="23764" y="23764"/>
                  </a:lnTo>
                  <a:lnTo>
                    <a:pt x="23764" y="270782"/>
                  </a:lnTo>
                  <a:lnTo>
                    <a:pt x="0" y="2707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椭圆 13"/>
            <p:cNvSpPr/>
            <p:nvPr/>
          </p:nvSpPr>
          <p:spPr>
            <a:xfrm>
              <a:off x="1055688" y="485775"/>
              <a:ext cx="472168" cy="472168"/>
            </a:xfrm>
            <a:custGeom>
              <a:avLst/>
              <a:gdLst>
                <a:gd name="connsiteX0" fmla="*/ 119063 w 330200"/>
                <a:gd name="connsiteY0" fmla="*/ 93662 h 330200"/>
                <a:gd name="connsiteX1" fmla="*/ 119063 w 330200"/>
                <a:gd name="connsiteY1" fmla="*/ 230187 h 330200"/>
                <a:gd name="connsiteX2" fmla="*/ 244476 w 330200"/>
                <a:gd name="connsiteY2" fmla="*/ 161925 h 330200"/>
                <a:gd name="connsiteX3" fmla="*/ 165100 w 330200"/>
                <a:gd name="connsiteY3" fmla="*/ 0 h 330200"/>
                <a:gd name="connsiteX4" fmla="*/ 330200 w 330200"/>
                <a:gd name="connsiteY4" fmla="*/ 165100 h 330200"/>
                <a:gd name="connsiteX5" fmla="*/ 165100 w 330200"/>
                <a:gd name="connsiteY5" fmla="*/ 330200 h 330200"/>
                <a:gd name="connsiteX6" fmla="*/ 0 w 330200"/>
                <a:gd name="connsiteY6" fmla="*/ 165100 h 330200"/>
                <a:gd name="connsiteX7" fmla="*/ 165100 w 330200"/>
                <a:gd name="connsiteY7" fmla="*/ 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0200" h="330200">
                  <a:moveTo>
                    <a:pt x="119063" y="93662"/>
                  </a:moveTo>
                  <a:lnTo>
                    <a:pt x="119063" y="230187"/>
                  </a:lnTo>
                  <a:lnTo>
                    <a:pt x="244476" y="161925"/>
                  </a:lnTo>
                  <a:close/>
                  <a:moveTo>
                    <a:pt x="165100" y="0"/>
                  </a:moveTo>
                  <a:cubicBezTo>
                    <a:pt x="256282" y="0"/>
                    <a:pt x="330200" y="73918"/>
                    <a:pt x="330200" y="165100"/>
                  </a:cubicBezTo>
                  <a:cubicBezTo>
                    <a:pt x="330200" y="256282"/>
                    <a:pt x="256282" y="330200"/>
                    <a:pt x="165100" y="330200"/>
                  </a:cubicBezTo>
                  <a:cubicBezTo>
                    <a:pt x="73918" y="330200"/>
                    <a:pt x="0" y="256282"/>
                    <a:pt x="0" y="165100"/>
                  </a:cubicBezTo>
                  <a:cubicBezTo>
                    <a:pt x="0" y="73918"/>
                    <a:pt x="73918" y="0"/>
                    <a:pt x="16510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992992" y="44699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登录并创建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2F70C71-D3BB-4817-8C1E-7631CDC62712}"/>
              </a:ext>
            </a:extLst>
          </p:cNvPr>
          <p:cNvSpPr txBox="1"/>
          <p:nvPr/>
        </p:nvSpPr>
        <p:spPr>
          <a:xfrm>
            <a:off x="1158874" y="1630926"/>
            <a:ext cx="971806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登录使用命令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heroku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   如图即登录成功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在本地仓库中使用命令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heroku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create</a:t>
            </a:r>
          </a:p>
          <a:p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如图即创建了一个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heroku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repo</a:t>
            </a:r>
          </a:p>
          <a:p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2C940B4-9A2E-4AC5-8277-81FBF00785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856" y="2304515"/>
            <a:ext cx="7059561" cy="113648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F585824-C601-4D5D-952E-F0EBBC0D61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856" y="4754397"/>
            <a:ext cx="7059561" cy="61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9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874713" y="304800"/>
            <a:ext cx="1182909" cy="850419"/>
            <a:chOff x="874713" y="304800"/>
            <a:chExt cx="1182909" cy="850419"/>
          </a:xfrm>
        </p:grpSpPr>
        <p:sp>
          <p:nvSpPr>
            <p:cNvPr id="29" name="矩形 16"/>
            <p:cNvSpPr/>
            <p:nvPr/>
          </p:nvSpPr>
          <p:spPr>
            <a:xfrm rot="1800000">
              <a:off x="1221209" y="681766"/>
              <a:ext cx="836413" cy="473453"/>
            </a:xfrm>
            <a:custGeom>
              <a:avLst/>
              <a:gdLst>
                <a:gd name="connsiteX0" fmla="*/ 0 w 1504748"/>
                <a:gd name="connsiteY0" fmla="*/ 0 h 465789"/>
                <a:gd name="connsiteX1" fmla="*/ 1504748 w 1504748"/>
                <a:gd name="connsiteY1" fmla="*/ 0 h 465789"/>
                <a:gd name="connsiteX2" fmla="*/ 1504748 w 1504748"/>
                <a:gd name="connsiteY2" fmla="*/ 465789 h 465789"/>
                <a:gd name="connsiteX3" fmla="*/ 0 w 1504748"/>
                <a:gd name="connsiteY3" fmla="*/ 465789 h 465789"/>
                <a:gd name="connsiteX4" fmla="*/ 0 w 1504748"/>
                <a:gd name="connsiteY4" fmla="*/ 0 h 465789"/>
                <a:gd name="connsiteX0" fmla="*/ 0 w 1504748"/>
                <a:gd name="connsiteY0" fmla="*/ 5104 h 470893"/>
                <a:gd name="connsiteX1" fmla="*/ 342087 w 1504748"/>
                <a:gd name="connsiteY1" fmla="*/ 0 h 470893"/>
                <a:gd name="connsiteX2" fmla="*/ 1504748 w 1504748"/>
                <a:gd name="connsiteY2" fmla="*/ 5104 h 470893"/>
                <a:gd name="connsiteX3" fmla="*/ 1504748 w 1504748"/>
                <a:gd name="connsiteY3" fmla="*/ 470893 h 470893"/>
                <a:gd name="connsiteX4" fmla="*/ 0 w 1504748"/>
                <a:gd name="connsiteY4" fmla="*/ 470893 h 470893"/>
                <a:gd name="connsiteX5" fmla="*/ 0 w 1504748"/>
                <a:gd name="connsiteY5" fmla="*/ 5104 h 470893"/>
                <a:gd name="connsiteX0" fmla="*/ 0 w 1504748"/>
                <a:gd name="connsiteY0" fmla="*/ 5104 h 473453"/>
                <a:gd name="connsiteX1" fmla="*/ 342087 w 1504748"/>
                <a:gd name="connsiteY1" fmla="*/ 0 h 473453"/>
                <a:gd name="connsiteX2" fmla="*/ 1504748 w 1504748"/>
                <a:gd name="connsiteY2" fmla="*/ 5104 h 473453"/>
                <a:gd name="connsiteX3" fmla="*/ 1504748 w 1504748"/>
                <a:gd name="connsiteY3" fmla="*/ 470893 h 473453"/>
                <a:gd name="connsiteX4" fmla="*/ 322141 w 1504748"/>
                <a:gd name="connsiteY4" fmla="*/ 473453 h 473453"/>
                <a:gd name="connsiteX5" fmla="*/ 0 w 1504748"/>
                <a:gd name="connsiteY5" fmla="*/ 470893 h 473453"/>
                <a:gd name="connsiteX6" fmla="*/ 0 w 1504748"/>
                <a:gd name="connsiteY6" fmla="*/ 5104 h 473453"/>
                <a:gd name="connsiteX0" fmla="*/ 0 w 1504748"/>
                <a:gd name="connsiteY0" fmla="*/ 5104 h 473453"/>
                <a:gd name="connsiteX1" fmla="*/ 342087 w 1504748"/>
                <a:gd name="connsiteY1" fmla="*/ 0 h 473453"/>
                <a:gd name="connsiteX2" fmla="*/ 1504748 w 1504748"/>
                <a:gd name="connsiteY2" fmla="*/ 5104 h 473453"/>
                <a:gd name="connsiteX3" fmla="*/ 1504748 w 1504748"/>
                <a:gd name="connsiteY3" fmla="*/ 470893 h 473453"/>
                <a:gd name="connsiteX4" fmla="*/ 322141 w 1504748"/>
                <a:gd name="connsiteY4" fmla="*/ 473453 h 473453"/>
                <a:gd name="connsiteX5" fmla="*/ 0 w 1504748"/>
                <a:gd name="connsiteY5" fmla="*/ 5104 h 473453"/>
                <a:gd name="connsiteX0" fmla="*/ 0 w 1182607"/>
                <a:gd name="connsiteY0" fmla="*/ 473453 h 473453"/>
                <a:gd name="connsiteX1" fmla="*/ 19946 w 1182607"/>
                <a:gd name="connsiteY1" fmla="*/ 0 h 473453"/>
                <a:gd name="connsiteX2" fmla="*/ 1182607 w 1182607"/>
                <a:gd name="connsiteY2" fmla="*/ 5104 h 473453"/>
                <a:gd name="connsiteX3" fmla="*/ 1182607 w 1182607"/>
                <a:gd name="connsiteY3" fmla="*/ 470893 h 473453"/>
                <a:gd name="connsiteX4" fmla="*/ 0 w 1182607"/>
                <a:gd name="connsiteY4" fmla="*/ 473453 h 473453"/>
                <a:gd name="connsiteX0" fmla="*/ 0 w 1182607"/>
                <a:gd name="connsiteY0" fmla="*/ 473453 h 473453"/>
                <a:gd name="connsiteX1" fmla="*/ 187993 w 1182607"/>
                <a:gd name="connsiteY1" fmla="*/ 240265 h 473453"/>
                <a:gd name="connsiteX2" fmla="*/ 19946 w 1182607"/>
                <a:gd name="connsiteY2" fmla="*/ 0 h 473453"/>
                <a:gd name="connsiteX3" fmla="*/ 1182607 w 1182607"/>
                <a:gd name="connsiteY3" fmla="*/ 5104 h 473453"/>
                <a:gd name="connsiteX4" fmla="*/ 1182607 w 1182607"/>
                <a:gd name="connsiteY4" fmla="*/ 470893 h 473453"/>
                <a:gd name="connsiteX5" fmla="*/ 0 w 1182607"/>
                <a:gd name="connsiteY5" fmla="*/ 473453 h 473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2607" h="473453">
                  <a:moveTo>
                    <a:pt x="0" y="473453"/>
                  </a:moveTo>
                  <a:cubicBezTo>
                    <a:pt x="3995" y="397823"/>
                    <a:pt x="183998" y="315895"/>
                    <a:pt x="187993" y="240265"/>
                  </a:cubicBezTo>
                  <a:lnTo>
                    <a:pt x="19946" y="0"/>
                  </a:lnTo>
                  <a:lnTo>
                    <a:pt x="1182607" y="5104"/>
                  </a:lnTo>
                  <a:lnTo>
                    <a:pt x="1182607" y="470893"/>
                  </a:lnTo>
                  <a:lnTo>
                    <a:pt x="0" y="47345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50000"/>
                  </a:schemeClr>
                </a:gs>
                <a:gs pos="846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874713" y="304800"/>
              <a:ext cx="834118" cy="834118"/>
            </a:xfrm>
            <a:custGeom>
              <a:avLst/>
              <a:gdLst>
                <a:gd name="connsiteX0" fmla="*/ 0 w 834118"/>
                <a:gd name="connsiteY0" fmla="*/ 563336 h 834118"/>
                <a:gd name="connsiteX1" fmla="*/ 23764 w 834118"/>
                <a:gd name="connsiteY1" fmla="*/ 563336 h 834118"/>
                <a:gd name="connsiteX2" fmla="*/ 23764 w 834118"/>
                <a:gd name="connsiteY2" fmla="*/ 810354 h 834118"/>
                <a:gd name="connsiteX3" fmla="*/ 810354 w 834118"/>
                <a:gd name="connsiteY3" fmla="*/ 810354 h 834118"/>
                <a:gd name="connsiteX4" fmla="*/ 810354 w 834118"/>
                <a:gd name="connsiteY4" fmla="*/ 563336 h 834118"/>
                <a:gd name="connsiteX5" fmla="*/ 834118 w 834118"/>
                <a:gd name="connsiteY5" fmla="*/ 563336 h 834118"/>
                <a:gd name="connsiteX6" fmla="*/ 834118 w 834118"/>
                <a:gd name="connsiteY6" fmla="*/ 834118 h 834118"/>
                <a:gd name="connsiteX7" fmla="*/ 0 w 834118"/>
                <a:gd name="connsiteY7" fmla="*/ 834118 h 834118"/>
                <a:gd name="connsiteX8" fmla="*/ 0 w 834118"/>
                <a:gd name="connsiteY8" fmla="*/ 0 h 834118"/>
                <a:gd name="connsiteX9" fmla="*/ 834118 w 834118"/>
                <a:gd name="connsiteY9" fmla="*/ 0 h 834118"/>
                <a:gd name="connsiteX10" fmla="*/ 834118 w 834118"/>
                <a:gd name="connsiteY10" fmla="*/ 270782 h 834118"/>
                <a:gd name="connsiteX11" fmla="*/ 810354 w 834118"/>
                <a:gd name="connsiteY11" fmla="*/ 270782 h 834118"/>
                <a:gd name="connsiteX12" fmla="*/ 810354 w 834118"/>
                <a:gd name="connsiteY12" fmla="*/ 23764 h 834118"/>
                <a:gd name="connsiteX13" fmla="*/ 23764 w 834118"/>
                <a:gd name="connsiteY13" fmla="*/ 23764 h 834118"/>
                <a:gd name="connsiteX14" fmla="*/ 23764 w 834118"/>
                <a:gd name="connsiteY14" fmla="*/ 270782 h 834118"/>
                <a:gd name="connsiteX15" fmla="*/ 0 w 834118"/>
                <a:gd name="connsiteY15" fmla="*/ 270782 h 834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34118" h="834118">
                  <a:moveTo>
                    <a:pt x="0" y="563336"/>
                  </a:moveTo>
                  <a:lnTo>
                    <a:pt x="23764" y="563336"/>
                  </a:lnTo>
                  <a:lnTo>
                    <a:pt x="23764" y="810354"/>
                  </a:lnTo>
                  <a:lnTo>
                    <a:pt x="810354" y="810354"/>
                  </a:lnTo>
                  <a:lnTo>
                    <a:pt x="810354" y="563336"/>
                  </a:lnTo>
                  <a:lnTo>
                    <a:pt x="834118" y="563336"/>
                  </a:lnTo>
                  <a:lnTo>
                    <a:pt x="834118" y="834118"/>
                  </a:lnTo>
                  <a:lnTo>
                    <a:pt x="0" y="834118"/>
                  </a:lnTo>
                  <a:close/>
                  <a:moveTo>
                    <a:pt x="0" y="0"/>
                  </a:moveTo>
                  <a:lnTo>
                    <a:pt x="834118" y="0"/>
                  </a:lnTo>
                  <a:lnTo>
                    <a:pt x="834118" y="270782"/>
                  </a:lnTo>
                  <a:lnTo>
                    <a:pt x="810354" y="270782"/>
                  </a:lnTo>
                  <a:lnTo>
                    <a:pt x="810354" y="23764"/>
                  </a:lnTo>
                  <a:lnTo>
                    <a:pt x="23764" y="23764"/>
                  </a:lnTo>
                  <a:lnTo>
                    <a:pt x="23764" y="270782"/>
                  </a:lnTo>
                  <a:lnTo>
                    <a:pt x="0" y="2707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椭圆 13"/>
            <p:cNvSpPr/>
            <p:nvPr/>
          </p:nvSpPr>
          <p:spPr>
            <a:xfrm>
              <a:off x="1055688" y="485775"/>
              <a:ext cx="472168" cy="472168"/>
            </a:xfrm>
            <a:custGeom>
              <a:avLst/>
              <a:gdLst>
                <a:gd name="connsiteX0" fmla="*/ 119063 w 330200"/>
                <a:gd name="connsiteY0" fmla="*/ 93662 h 330200"/>
                <a:gd name="connsiteX1" fmla="*/ 119063 w 330200"/>
                <a:gd name="connsiteY1" fmla="*/ 230187 h 330200"/>
                <a:gd name="connsiteX2" fmla="*/ 244476 w 330200"/>
                <a:gd name="connsiteY2" fmla="*/ 161925 h 330200"/>
                <a:gd name="connsiteX3" fmla="*/ 165100 w 330200"/>
                <a:gd name="connsiteY3" fmla="*/ 0 h 330200"/>
                <a:gd name="connsiteX4" fmla="*/ 330200 w 330200"/>
                <a:gd name="connsiteY4" fmla="*/ 165100 h 330200"/>
                <a:gd name="connsiteX5" fmla="*/ 165100 w 330200"/>
                <a:gd name="connsiteY5" fmla="*/ 330200 h 330200"/>
                <a:gd name="connsiteX6" fmla="*/ 0 w 330200"/>
                <a:gd name="connsiteY6" fmla="*/ 165100 h 330200"/>
                <a:gd name="connsiteX7" fmla="*/ 165100 w 330200"/>
                <a:gd name="connsiteY7" fmla="*/ 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0200" h="330200">
                  <a:moveTo>
                    <a:pt x="119063" y="93662"/>
                  </a:moveTo>
                  <a:lnTo>
                    <a:pt x="119063" y="230187"/>
                  </a:lnTo>
                  <a:lnTo>
                    <a:pt x="244476" y="161925"/>
                  </a:lnTo>
                  <a:close/>
                  <a:moveTo>
                    <a:pt x="165100" y="0"/>
                  </a:moveTo>
                  <a:cubicBezTo>
                    <a:pt x="256282" y="0"/>
                    <a:pt x="330200" y="73918"/>
                    <a:pt x="330200" y="165100"/>
                  </a:cubicBezTo>
                  <a:cubicBezTo>
                    <a:pt x="330200" y="256282"/>
                    <a:pt x="256282" y="330200"/>
                    <a:pt x="165100" y="330200"/>
                  </a:cubicBezTo>
                  <a:cubicBezTo>
                    <a:pt x="73918" y="330200"/>
                    <a:pt x="0" y="256282"/>
                    <a:pt x="0" y="165100"/>
                  </a:cubicBezTo>
                  <a:cubicBezTo>
                    <a:pt x="0" y="73918"/>
                    <a:pt x="73918" y="0"/>
                    <a:pt x="16510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992992" y="44699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上传及部署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2F70C71-D3BB-4817-8C1E-7631CDC62712}"/>
              </a:ext>
            </a:extLst>
          </p:cNvPr>
          <p:cNvSpPr txBox="1"/>
          <p:nvPr/>
        </p:nvSpPr>
        <p:spPr>
          <a:xfrm>
            <a:off x="1158874" y="1630926"/>
            <a:ext cx="97180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使用命令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 push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heroku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master</a:t>
            </a:r>
          </a:p>
          <a:p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上传至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并进行部署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部署完成后，使用命令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heroku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open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查看部署完成的项目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FEA15BB-AA61-4DD5-A19F-CC959B8584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52" b="81444"/>
          <a:stretch/>
        </p:blipFill>
        <p:spPr>
          <a:xfrm>
            <a:off x="1527856" y="2240280"/>
            <a:ext cx="6823063" cy="127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23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874713" y="304800"/>
            <a:ext cx="1182909" cy="850419"/>
            <a:chOff x="874713" y="304800"/>
            <a:chExt cx="1182909" cy="850419"/>
          </a:xfrm>
        </p:grpSpPr>
        <p:sp>
          <p:nvSpPr>
            <p:cNvPr id="29" name="矩形 16"/>
            <p:cNvSpPr/>
            <p:nvPr/>
          </p:nvSpPr>
          <p:spPr>
            <a:xfrm rot="1800000">
              <a:off x="1221209" y="681766"/>
              <a:ext cx="836413" cy="473453"/>
            </a:xfrm>
            <a:custGeom>
              <a:avLst/>
              <a:gdLst>
                <a:gd name="connsiteX0" fmla="*/ 0 w 1504748"/>
                <a:gd name="connsiteY0" fmla="*/ 0 h 465789"/>
                <a:gd name="connsiteX1" fmla="*/ 1504748 w 1504748"/>
                <a:gd name="connsiteY1" fmla="*/ 0 h 465789"/>
                <a:gd name="connsiteX2" fmla="*/ 1504748 w 1504748"/>
                <a:gd name="connsiteY2" fmla="*/ 465789 h 465789"/>
                <a:gd name="connsiteX3" fmla="*/ 0 w 1504748"/>
                <a:gd name="connsiteY3" fmla="*/ 465789 h 465789"/>
                <a:gd name="connsiteX4" fmla="*/ 0 w 1504748"/>
                <a:gd name="connsiteY4" fmla="*/ 0 h 465789"/>
                <a:gd name="connsiteX0" fmla="*/ 0 w 1504748"/>
                <a:gd name="connsiteY0" fmla="*/ 5104 h 470893"/>
                <a:gd name="connsiteX1" fmla="*/ 342087 w 1504748"/>
                <a:gd name="connsiteY1" fmla="*/ 0 h 470893"/>
                <a:gd name="connsiteX2" fmla="*/ 1504748 w 1504748"/>
                <a:gd name="connsiteY2" fmla="*/ 5104 h 470893"/>
                <a:gd name="connsiteX3" fmla="*/ 1504748 w 1504748"/>
                <a:gd name="connsiteY3" fmla="*/ 470893 h 470893"/>
                <a:gd name="connsiteX4" fmla="*/ 0 w 1504748"/>
                <a:gd name="connsiteY4" fmla="*/ 470893 h 470893"/>
                <a:gd name="connsiteX5" fmla="*/ 0 w 1504748"/>
                <a:gd name="connsiteY5" fmla="*/ 5104 h 470893"/>
                <a:gd name="connsiteX0" fmla="*/ 0 w 1504748"/>
                <a:gd name="connsiteY0" fmla="*/ 5104 h 473453"/>
                <a:gd name="connsiteX1" fmla="*/ 342087 w 1504748"/>
                <a:gd name="connsiteY1" fmla="*/ 0 h 473453"/>
                <a:gd name="connsiteX2" fmla="*/ 1504748 w 1504748"/>
                <a:gd name="connsiteY2" fmla="*/ 5104 h 473453"/>
                <a:gd name="connsiteX3" fmla="*/ 1504748 w 1504748"/>
                <a:gd name="connsiteY3" fmla="*/ 470893 h 473453"/>
                <a:gd name="connsiteX4" fmla="*/ 322141 w 1504748"/>
                <a:gd name="connsiteY4" fmla="*/ 473453 h 473453"/>
                <a:gd name="connsiteX5" fmla="*/ 0 w 1504748"/>
                <a:gd name="connsiteY5" fmla="*/ 470893 h 473453"/>
                <a:gd name="connsiteX6" fmla="*/ 0 w 1504748"/>
                <a:gd name="connsiteY6" fmla="*/ 5104 h 473453"/>
                <a:gd name="connsiteX0" fmla="*/ 0 w 1504748"/>
                <a:gd name="connsiteY0" fmla="*/ 5104 h 473453"/>
                <a:gd name="connsiteX1" fmla="*/ 342087 w 1504748"/>
                <a:gd name="connsiteY1" fmla="*/ 0 h 473453"/>
                <a:gd name="connsiteX2" fmla="*/ 1504748 w 1504748"/>
                <a:gd name="connsiteY2" fmla="*/ 5104 h 473453"/>
                <a:gd name="connsiteX3" fmla="*/ 1504748 w 1504748"/>
                <a:gd name="connsiteY3" fmla="*/ 470893 h 473453"/>
                <a:gd name="connsiteX4" fmla="*/ 322141 w 1504748"/>
                <a:gd name="connsiteY4" fmla="*/ 473453 h 473453"/>
                <a:gd name="connsiteX5" fmla="*/ 0 w 1504748"/>
                <a:gd name="connsiteY5" fmla="*/ 5104 h 473453"/>
                <a:gd name="connsiteX0" fmla="*/ 0 w 1182607"/>
                <a:gd name="connsiteY0" fmla="*/ 473453 h 473453"/>
                <a:gd name="connsiteX1" fmla="*/ 19946 w 1182607"/>
                <a:gd name="connsiteY1" fmla="*/ 0 h 473453"/>
                <a:gd name="connsiteX2" fmla="*/ 1182607 w 1182607"/>
                <a:gd name="connsiteY2" fmla="*/ 5104 h 473453"/>
                <a:gd name="connsiteX3" fmla="*/ 1182607 w 1182607"/>
                <a:gd name="connsiteY3" fmla="*/ 470893 h 473453"/>
                <a:gd name="connsiteX4" fmla="*/ 0 w 1182607"/>
                <a:gd name="connsiteY4" fmla="*/ 473453 h 473453"/>
                <a:gd name="connsiteX0" fmla="*/ 0 w 1182607"/>
                <a:gd name="connsiteY0" fmla="*/ 473453 h 473453"/>
                <a:gd name="connsiteX1" fmla="*/ 187993 w 1182607"/>
                <a:gd name="connsiteY1" fmla="*/ 240265 h 473453"/>
                <a:gd name="connsiteX2" fmla="*/ 19946 w 1182607"/>
                <a:gd name="connsiteY2" fmla="*/ 0 h 473453"/>
                <a:gd name="connsiteX3" fmla="*/ 1182607 w 1182607"/>
                <a:gd name="connsiteY3" fmla="*/ 5104 h 473453"/>
                <a:gd name="connsiteX4" fmla="*/ 1182607 w 1182607"/>
                <a:gd name="connsiteY4" fmla="*/ 470893 h 473453"/>
                <a:gd name="connsiteX5" fmla="*/ 0 w 1182607"/>
                <a:gd name="connsiteY5" fmla="*/ 473453 h 473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2607" h="473453">
                  <a:moveTo>
                    <a:pt x="0" y="473453"/>
                  </a:moveTo>
                  <a:cubicBezTo>
                    <a:pt x="3995" y="397823"/>
                    <a:pt x="183998" y="315895"/>
                    <a:pt x="187993" y="240265"/>
                  </a:cubicBezTo>
                  <a:lnTo>
                    <a:pt x="19946" y="0"/>
                  </a:lnTo>
                  <a:lnTo>
                    <a:pt x="1182607" y="5104"/>
                  </a:lnTo>
                  <a:lnTo>
                    <a:pt x="1182607" y="470893"/>
                  </a:lnTo>
                  <a:lnTo>
                    <a:pt x="0" y="47345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50000"/>
                  </a:schemeClr>
                </a:gs>
                <a:gs pos="846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874713" y="304800"/>
              <a:ext cx="834118" cy="834118"/>
            </a:xfrm>
            <a:custGeom>
              <a:avLst/>
              <a:gdLst>
                <a:gd name="connsiteX0" fmla="*/ 0 w 834118"/>
                <a:gd name="connsiteY0" fmla="*/ 563336 h 834118"/>
                <a:gd name="connsiteX1" fmla="*/ 23764 w 834118"/>
                <a:gd name="connsiteY1" fmla="*/ 563336 h 834118"/>
                <a:gd name="connsiteX2" fmla="*/ 23764 w 834118"/>
                <a:gd name="connsiteY2" fmla="*/ 810354 h 834118"/>
                <a:gd name="connsiteX3" fmla="*/ 810354 w 834118"/>
                <a:gd name="connsiteY3" fmla="*/ 810354 h 834118"/>
                <a:gd name="connsiteX4" fmla="*/ 810354 w 834118"/>
                <a:gd name="connsiteY4" fmla="*/ 563336 h 834118"/>
                <a:gd name="connsiteX5" fmla="*/ 834118 w 834118"/>
                <a:gd name="connsiteY5" fmla="*/ 563336 h 834118"/>
                <a:gd name="connsiteX6" fmla="*/ 834118 w 834118"/>
                <a:gd name="connsiteY6" fmla="*/ 834118 h 834118"/>
                <a:gd name="connsiteX7" fmla="*/ 0 w 834118"/>
                <a:gd name="connsiteY7" fmla="*/ 834118 h 834118"/>
                <a:gd name="connsiteX8" fmla="*/ 0 w 834118"/>
                <a:gd name="connsiteY8" fmla="*/ 0 h 834118"/>
                <a:gd name="connsiteX9" fmla="*/ 834118 w 834118"/>
                <a:gd name="connsiteY9" fmla="*/ 0 h 834118"/>
                <a:gd name="connsiteX10" fmla="*/ 834118 w 834118"/>
                <a:gd name="connsiteY10" fmla="*/ 270782 h 834118"/>
                <a:gd name="connsiteX11" fmla="*/ 810354 w 834118"/>
                <a:gd name="connsiteY11" fmla="*/ 270782 h 834118"/>
                <a:gd name="connsiteX12" fmla="*/ 810354 w 834118"/>
                <a:gd name="connsiteY12" fmla="*/ 23764 h 834118"/>
                <a:gd name="connsiteX13" fmla="*/ 23764 w 834118"/>
                <a:gd name="connsiteY13" fmla="*/ 23764 h 834118"/>
                <a:gd name="connsiteX14" fmla="*/ 23764 w 834118"/>
                <a:gd name="connsiteY14" fmla="*/ 270782 h 834118"/>
                <a:gd name="connsiteX15" fmla="*/ 0 w 834118"/>
                <a:gd name="connsiteY15" fmla="*/ 270782 h 834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34118" h="834118">
                  <a:moveTo>
                    <a:pt x="0" y="563336"/>
                  </a:moveTo>
                  <a:lnTo>
                    <a:pt x="23764" y="563336"/>
                  </a:lnTo>
                  <a:lnTo>
                    <a:pt x="23764" y="810354"/>
                  </a:lnTo>
                  <a:lnTo>
                    <a:pt x="810354" y="810354"/>
                  </a:lnTo>
                  <a:lnTo>
                    <a:pt x="810354" y="563336"/>
                  </a:lnTo>
                  <a:lnTo>
                    <a:pt x="834118" y="563336"/>
                  </a:lnTo>
                  <a:lnTo>
                    <a:pt x="834118" y="834118"/>
                  </a:lnTo>
                  <a:lnTo>
                    <a:pt x="0" y="834118"/>
                  </a:lnTo>
                  <a:close/>
                  <a:moveTo>
                    <a:pt x="0" y="0"/>
                  </a:moveTo>
                  <a:lnTo>
                    <a:pt x="834118" y="0"/>
                  </a:lnTo>
                  <a:lnTo>
                    <a:pt x="834118" y="270782"/>
                  </a:lnTo>
                  <a:lnTo>
                    <a:pt x="810354" y="270782"/>
                  </a:lnTo>
                  <a:lnTo>
                    <a:pt x="810354" y="23764"/>
                  </a:lnTo>
                  <a:lnTo>
                    <a:pt x="23764" y="23764"/>
                  </a:lnTo>
                  <a:lnTo>
                    <a:pt x="23764" y="270782"/>
                  </a:lnTo>
                  <a:lnTo>
                    <a:pt x="0" y="2707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椭圆 13"/>
            <p:cNvSpPr/>
            <p:nvPr/>
          </p:nvSpPr>
          <p:spPr>
            <a:xfrm>
              <a:off x="1055688" y="485775"/>
              <a:ext cx="472168" cy="472168"/>
            </a:xfrm>
            <a:custGeom>
              <a:avLst/>
              <a:gdLst>
                <a:gd name="connsiteX0" fmla="*/ 119063 w 330200"/>
                <a:gd name="connsiteY0" fmla="*/ 93662 h 330200"/>
                <a:gd name="connsiteX1" fmla="*/ 119063 w 330200"/>
                <a:gd name="connsiteY1" fmla="*/ 230187 h 330200"/>
                <a:gd name="connsiteX2" fmla="*/ 244476 w 330200"/>
                <a:gd name="connsiteY2" fmla="*/ 161925 h 330200"/>
                <a:gd name="connsiteX3" fmla="*/ 165100 w 330200"/>
                <a:gd name="connsiteY3" fmla="*/ 0 h 330200"/>
                <a:gd name="connsiteX4" fmla="*/ 330200 w 330200"/>
                <a:gd name="connsiteY4" fmla="*/ 165100 h 330200"/>
                <a:gd name="connsiteX5" fmla="*/ 165100 w 330200"/>
                <a:gd name="connsiteY5" fmla="*/ 330200 h 330200"/>
                <a:gd name="connsiteX6" fmla="*/ 0 w 330200"/>
                <a:gd name="connsiteY6" fmla="*/ 165100 h 330200"/>
                <a:gd name="connsiteX7" fmla="*/ 165100 w 330200"/>
                <a:gd name="connsiteY7" fmla="*/ 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0200" h="330200">
                  <a:moveTo>
                    <a:pt x="119063" y="93662"/>
                  </a:moveTo>
                  <a:lnTo>
                    <a:pt x="119063" y="230187"/>
                  </a:lnTo>
                  <a:lnTo>
                    <a:pt x="244476" y="161925"/>
                  </a:lnTo>
                  <a:close/>
                  <a:moveTo>
                    <a:pt x="165100" y="0"/>
                  </a:moveTo>
                  <a:cubicBezTo>
                    <a:pt x="256282" y="0"/>
                    <a:pt x="330200" y="73918"/>
                    <a:pt x="330200" y="165100"/>
                  </a:cubicBezTo>
                  <a:cubicBezTo>
                    <a:pt x="330200" y="256282"/>
                    <a:pt x="256282" y="330200"/>
                    <a:pt x="165100" y="330200"/>
                  </a:cubicBezTo>
                  <a:cubicBezTo>
                    <a:pt x="73918" y="330200"/>
                    <a:pt x="0" y="256282"/>
                    <a:pt x="0" y="165100"/>
                  </a:cubicBezTo>
                  <a:cubicBezTo>
                    <a:pt x="0" y="73918"/>
                    <a:pt x="73918" y="0"/>
                    <a:pt x="16510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992992" y="44699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solidFill>
                  <a:prstClr val="black"/>
                </a:solidFill>
                <a:latin typeface="Arial"/>
                <a:ea typeface="微软雅黑"/>
              </a:rPr>
              <a:t>修改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及上传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B7F88B29-8F4D-4186-8C73-172BEC96D040}"/>
              </a:ext>
            </a:extLst>
          </p:cNvPr>
          <p:cNvGrpSpPr/>
          <p:nvPr/>
        </p:nvGrpSpPr>
        <p:grpSpPr>
          <a:xfrm>
            <a:off x="1158874" y="2067969"/>
            <a:ext cx="9718061" cy="3139321"/>
            <a:chOff x="1158874" y="1234686"/>
            <a:chExt cx="9718061" cy="3139321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2F70C71-D3BB-4817-8C1E-7631CDC62712}"/>
                </a:ext>
              </a:extLst>
            </p:cNvPr>
            <p:cNvSpPr txBox="1"/>
            <p:nvPr/>
          </p:nvSpPr>
          <p:spPr>
            <a:xfrm>
              <a:off x="1158874" y="1234686"/>
              <a:ext cx="9718061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修改代码后，使用命令</a:t>
              </a:r>
              <a:endParaRPr lang="en-US" altLang="zh-CN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	</a:t>
              </a:r>
              <a:r>
                <a: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git add .</a:t>
              </a:r>
            </a:p>
            <a:p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     </a:t>
              </a:r>
              <a:r>
                <a:rPr lang="zh-CN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将所有修改添加至暂存区</a:t>
              </a:r>
              <a:endParaRPr lang="en-US" altLang="zh-CN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altLang="zh-CN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使用命令</a:t>
              </a:r>
              <a:endParaRPr lang="en-US" altLang="zh-CN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	</a:t>
              </a:r>
              <a:r>
                <a: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git commit</a:t>
              </a:r>
            </a:p>
            <a:p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      </a:t>
              </a:r>
              <a:r>
                <a:rPr lang="zh-CN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提交暂存区的修改记录</a:t>
              </a:r>
              <a:endParaRPr lang="en-US" altLang="zh-CN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altLang="zh-CN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altLang="zh-CN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altLang="zh-CN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altLang="zh-CN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E221C87C-1280-4C09-92E4-A705779A1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7857" y="3295995"/>
              <a:ext cx="7829996" cy="9508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206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874713" y="304800"/>
            <a:ext cx="1182909" cy="850419"/>
            <a:chOff x="874713" y="304800"/>
            <a:chExt cx="1182909" cy="850419"/>
          </a:xfrm>
        </p:grpSpPr>
        <p:sp>
          <p:nvSpPr>
            <p:cNvPr id="29" name="矩形 16"/>
            <p:cNvSpPr/>
            <p:nvPr/>
          </p:nvSpPr>
          <p:spPr>
            <a:xfrm rot="1800000">
              <a:off x="1221209" y="681766"/>
              <a:ext cx="836413" cy="473453"/>
            </a:xfrm>
            <a:custGeom>
              <a:avLst/>
              <a:gdLst>
                <a:gd name="connsiteX0" fmla="*/ 0 w 1504748"/>
                <a:gd name="connsiteY0" fmla="*/ 0 h 465789"/>
                <a:gd name="connsiteX1" fmla="*/ 1504748 w 1504748"/>
                <a:gd name="connsiteY1" fmla="*/ 0 h 465789"/>
                <a:gd name="connsiteX2" fmla="*/ 1504748 w 1504748"/>
                <a:gd name="connsiteY2" fmla="*/ 465789 h 465789"/>
                <a:gd name="connsiteX3" fmla="*/ 0 w 1504748"/>
                <a:gd name="connsiteY3" fmla="*/ 465789 h 465789"/>
                <a:gd name="connsiteX4" fmla="*/ 0 w 1504748"/>
                <a:gd name="connsiteY4" fmla="*/ 0 h 465789"/>
                <a:gd name="connsiteX0" fmla="*/ 0 w 1504748"/>
                <a:gd name="connsiteY0" fmla="*/ 5104 h 470893"/>
                <a:gd name="connsiteX1" fmla="*/ 342087 w 1504748"/>
                <a:gd name="connsiteY1" fmla="*/ 0 h 470893"/>
                <a:gd name="connsiteX2" fmla="*/ 1504748 w 1504748"/>
                <a:gd name="connsiteY2" fmla="*/ 5104 h 470893"/>
                <a:gd name="connsiteX3" fmla="*/ 1504748 w 1504748"/>
                <a:gd name="connsiteY3" fmla="*/ 470893 h 470893"/>
                <a:gd name="connsiteX4" fmla="*/ 0 w 1504748"/>
                <a:gd name="connsiteY4" fmla="*/ 470893 h 470893"/>
                <a:gd name="connsiteX5" fmla="*/ 0 w 1504748"/>
                <a:gd name="connsiteY5" fmla="*/ 5104 h 470893"/>
                <a:gd name="connsiteX0" fmla="*/ 0 w 1504748"/>
                <a:gd name="connsiteY0" fmla="*/ 5104 h 473453"/>
                <a:gd name="connsiteX1" fmla="*/ 342087 w 1504748"/>
                <a:gd name="connsiteY1" fmla="*/ 0 h 473453"/>
                <a:gd name="connsiteX2" fmla="*/ 1504748 w 1504748"/>
                <a:gd name="connsiteY2" fmla="*/ 5104 h 473453"/>
                <a:gd name="connsiteX3" fmla="*/ 1504748 w 1504748"/>
                <a:gd name="connsiteY3" fmla="*/ 470893 h 473453"/>
                <a:gd name="connsiteX4" fmla="*/ 322141 w 1504748"/>
                <a:gd name="connsiteY4" fmla="*/ 473453 h 473453"/>
                <a:gd name="connsiteX5" fmla="*/ 0 w 1504748"/>
                <a:gd name="connsiteY5" fmla="*/ 470893 h 473453"/>
                <a:gd name="connsiteX6" fmla="*/ 0 w 1504748"/>
                <a:gd name="connsiteY6" fmla="*/ 5104 h 473453"/>
                <a:gd name="connsiteX0" fmla="*/ 0 w 1504748"/>
                <a:gd name="connsiteY0" fmla="*/ 5104 h 473453"/>
                <a:gd name="connsiteX1" fmla="*/ 342087 w 1504748"/>
                <a:gd name="connsiteY1" fmla="*/ 0 h 473453"/>
                <a:gd name="connsiteX2" fmla="*/ 1504748 w 1504748"/>
                <a:gd name="connsiteY2" fmla="*/ 5104 h 473453"/>
                <a:gd name="connsiteX3" fmla="*/ 1504748 w 1504748"/>
                <a:gd name="connsiteY3" fmla="*/ 470893 h 473453"/>
                <a:gd name="connsiteX4" fmla="*/ 322141 w 1504748"/>
                <a:gd name="connsiteY4" fmla="*/ 473453 h 473453"/>
                <a:gd name="connsiteX5" fmla="*/ 0 w 1504748"/>
                <a:gd name="connsiteY5" fmla="*/ 5104 h 473453"/>
                <a:gd name="connsiteX0" fmla="*/ 0 w 1182607"/>
                <a:gd name="connsiteY0" fmla="*/ 473453 h 473453"/>
                <a:gd name="connsiteX1" fmla="*/ 19946 w 1182607"/>
                <a:gd name="connsiteY1" fmla="*/ 0 h 473453"/>
                <a:gd name="connsiteX2" fmla="*/ 1182607 w 1182607"/>
                <a:gd name="connsiteY2" fmla="*/ 5104 h 473453"/>
                <a:gd name="connsiteX3" fmla="*/ 1182607 w 1182607"/>
                <a:gd name="connsiteY3" fmla="*/ 470893 h 473453"/>
                <a:gd name="connsiteX4" fmla="*/ 0 w 1182607"/>
                <a:gd name="connsiteY4" fmla="*/ 473453 h 473453"/>
                <a:gd name="connsiteX0" fmla="*/ 0 w 1182607"/>
                <a:gd name="connsiteY0" fmla="*/ 473453 h 473453"/>
                <a:gd name="connsiteX1" fmla="*/ 187993 w 1182607"/>
                <a:gd name="connsiteY1" fmla="*/ 240265 h 473453"/>
                <a:gd name="connsiteX2" fmla="*/ 19946 w 1182607"/>
                <a:gd name="connsiteY2" fmla="*/ 0 h 473453"/>
                <a:gd name="connsiteX3" fmla="*/ 1182607 w 1182607"/>
                <a:gd name="connsiteY3" fmla="*/ 5104 h 473453"/>
                <a:gd name="connsiteX4" fmla="*/ 1182607 w 1182607"/>
                <a:gd name="connsiteY4" fmla="*/ 470893 h 473453"/>
                <a:gd name="connsiteX5" fmla="*/ 0 w 1182607"/>
                <a:gd name="connsiteY5" fmla="*/ 473453 h 473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2607" h="473453">
                  <a:moveTo>
                    <a:pt x="0" y="473453"/>
                  </a:moveTo>
                  <a:cubicBezTo>
                    <a:pt x="3995" y="397823"/>
                    <a:pt x="183998" y="315895"/>
                    <a:pt x="187993" y="240265"/>
                  </a:cubicBezTo>
                  <a:lnTo>
                    <a:pt x="19946" y="0"/>
                  </a:lnTo>
                  <a:lnTo>
                    <a:pt x="1182607" y="5104"/>
                  </a:lnTo>
                  <a:lnTo>
                    <a:pt x="1182607" y="470893"/>
                  </a:lnTo>
                  <a:lnTo>
                    <a:pt x="0" y="47345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50000"/>
                  </a:schemeClr>
                </a:gs>
                <a:gs pos="846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874713" y="304800"/>
              <a:ext cx="834118" cy="834118"/>
            </a:xfrm>
            <a:custGeom>
              <a:avLst/>
              <a:gdLst>
                <a:gd name="connsiteX0" fmla="*/ 0 w 834118"/>
                <a:gd name="connsiteY0" fmla="*/ 563336 h 834118"/>
                <a:gd name="connsiteX1" fmla="*/ 23764 w 834118"/>
                <a:gd name="connsiteY1" fmla="*/ 563336 h 834118"/>
                <a:gd name="connsiteX2" fmla="*/ 23764 w 834118"/>
                <a:gd name="connsiteY2" fmla="*/ 810354 h 834118"/>
                <a:gd name="connsiteX3" fmla="*/ 810354 w 834118"/>
                <a:gd name="connsiteY3" fmla="*/ 810354 h 834118"/>
                <a:gd name="connsiteX4" fmla="*/ 810354 w 834118"/>
                <a:gd name="connsiteY4" fmla="*/ 563336 h 834118"/>
                <a:gd name="connsiteX5" fmla="*/ 834118 w 834118"/>
                <a:gd name="connsiteY5" fmla="*/ 563336 h 834118"/>
                <a:gd name="connsiteX6" fmla="*/ 834118 w 834118"/>
                <a:gd name="connsiteY6" fmla="*/ 834118 h 834118"/>
                <a:gd name="connsiteX7" fmla="*/ 0 w 834118"/>
                <a:gd name="connsiteY7" fmla="*/ 834118 h 834118"/>
                <a:gd name="connsiteX8" fmla="*/ 0 w 834118"/>
                <a:gd name="connsiteY8" fmla="*/ 0 h 834118"/>
                <a:gd name="connsiteX9" fmla="*/ 834118 w 834118"/>
                <a:gd name="connsiteY9" fmla="*/ 0 h 834118"/>
                <a:gd name="connsiteX10" fmla="*/ 834118 w 834118"/>
                <a:gd name="connsiteY10" fmla="*/ 270782 h 834118"/>
                <a:gd name="connsiteX11" fmla="*/ 810354 w 834118"/>
                <a:gd name="connsiteY11" fmla="*/ 270782 h 834118"/>
                <a:gd name="connsiteX12" fmla="*/ 810354 w 834118"/>
                <a:gd name="connsiteY12" fmla="*/ 23764 h 834118"/>
                <a:gd name="connsiteX13" fmla="*/ 23764 w 834118"/>
                <a:gd name="connsiteY13" fmla="*/ 23764 h 834118"/>
                <a:gd name="connsiteX14" fmla="*/ 23764 w 834118"/>
                <a:gd name="connsiteY14" fmla="*/ 270782 h 834118"/>
                <a:gd name="connsiteX15" fmla="*/ 0 w 834118"/>
                <a:gd name="connsiteY15" fmla="*/ 270782 h 834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34118" h="834118">
                  <a:moveTo>
                    <a:pt x="0" y="563336"/>
                  </a:moveTo>
                  <a:lnTo>
                    <a:pt x="23764" y="563336"/>
                  </a:lnTo>
                  <a:lnTo>
                    <a:pt x="23764" y="810354"/>
                  </a:lnTo>
                  <a:lnTo>
                    <a:pt x="810354" y="810354"/>
                  </a:lnTo>
                  <a:lnTo>
                    <a:pt x="810354" y="563336"/>
                  </a:lnTo>
                  <a:lnTo>
                    <a:pt x="834118" y="563336"/>
                  </a:lnTo>
                  <a:lnTo>
                    <a:pt x="834118" y="834118"/>
                  </a:lnTo>
                  <a:lnTo>
                    <a:pt x="0" y="834118"/>
                  </a:lnTo>
                  <a:close/>
                  <a:moveTo>
                    <a:pt x="0" y="0"/>
                  </a:moveTo>
                  <a:lnTo>
                    <a:pt x="834118" y="0"/>
                  </a:lnTo>
                  <a:lnTo>
                    <a:pt x="834118" y="270782"/>
                  </a:lnTo>
                  <a:lnTo>
                    <a:pt x="810354" y="270782"/>
                  </a:lnTo>
                  <a:lnTo>
                    <a:pt x="810354" y="23764"/>
                  </a:lnTo>
                  <a:lnTo>
                    <a:pt x="23764" y="23764"/>
                  </a:lnTo>
                  <a:lnTo>
                    <a:pt x="23764" y="270782"/>
                  </a:lnTo>
                  <a:lnTo>
                    <a:pt x="0" y="2707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椭圆 13"/>
            <p:cNvSpPr/>
            <p:nvPr/>
          </p:nvSpPr>
          <p:spPr>
            <a:xfrm>
              <a:off x="1055688" y="485775"/>
              <a:ext cx="472168" cy="472168"/>
            </a:xfrm>
            <a:custGeom>
              <a:avLst/>
              <a:gdLst>
                <a:gd name="connsiteX0" fmla="*/ 119063 w 330200"/>
                <a:gd name="connsiteY0" fmla="*/ 93662 h 330200"/>
                <a:gd name="connsiteX1" fmla="*/ 119063 w 330200"/>
                <a:gd name="connsiteY1" fmla="*/ 230187 h 330200"/>
                <a:gd name="connsiteX2" fmla="*/ 244476 w 330200"/>
                <a:gd name="connsiteY2" fmla="*/ 161925 h 330200"/>
                <a:gd name="connsiteX3" fmla="*/ 165100 w 330200"/>
                <a:gd name="connsiteY3" fmla="*/ 0 h 330200"/>
                <a:gd name="connsiteX4" fmla="*/ 330200 w 330200"/>
                <a:gd name="connsiteY4" fmla="*/ 165100 h 330200"/>
                <a:gd name="connsiteX5" fmla="*/ 165100 w 330200"/>
                <a:gd name="connsiteY5" fmla="*/ 330200 h 330200"/>
                <a:gd name="connsiteX6" fmla="*/ 0 w 330200"/>
                <a:gd name="connsiteY6" fmla="*/ 165100 h 330200"/>
                <a:gd name="connsiteX7" fmla="*/ 165100 w 330200"/>
                <a:gd name="connsiteY7" fmla="*/ 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0200" h="330200">
                  <a:moveTo>
                    <a:pt x="119063" y="93662"/>
                  </a:moveTo>
                  <a:lnTo>
                    <a:pt x="119063" y="230187"/>
                  </a:lnTo>
                  <a:lnTo>
                    <a:pt x="244476" y="161925"/>
                  </a:lnTo>
                  <a:close/>
                  <a:moveTo>
                    <a:pt x="165100" y="0"/>
                  </a:moveTo>
                  <a:cubicBezTo>
                    <a:pt x="256282" y="0"/>
                    <a:pt x="330200" y="73918"/>
                    <a:pt x="330200" y="165100"/>
                  </a:cubicBezTo>
                  <a:cubicBezTo>
                    <a:pt x="330200" y="256282"/>
                    <a:pt x="256282" y="330200"/>
                    <a:pt x="165100" y="330200"/>
                  </a:cubicBezTo>
                  <a:cubicBezTo>
                    <a:pt x="73918" y="330200"/>
                    <a:pt x="0" y="256282"/>
                    <a:pt x="0" y="165100"/>
                  </a:cubicBezTo>
                  <a:cubicBezTo>
                    <a:pt x="0" y="73918"/>
                    <a:pt x="73918" y="0"/>
                    <a:pt x="16510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992992" y="44699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solidFill>
                  <a:prstClr val="black"/>
                </a:solidFill>
                <a:latin typeface="Arial"/>
                <a:ea typeface="微软雅黑"/>
              </a:rPr>
              <a:t>修改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及上传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2F70C71-D3BB-4817-8C1E-7631CDC62712}"/>
              </a:ext>
            </a:extLst>
          </p:cNvPr>
          <p:cNvSpPr txBox="1"/>
          <p:nvPr/>
        </p:nvSpPr>
        <p:spPr>
          <a:xfrm>
            <a:off x="1158874" y="2067969"/>
            <a:ext cx="97180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commit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后，依旧使用命令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 push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上传代码并部署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上传后，再次使用命令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 open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即可打开修改过后的部署的项目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FE274D2-955D-4105-BC93-3290547D76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856" y="3071813"/>
            <a:ext cx="6337812" cy="108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02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 rot="1800000">
            <a:off x="3350674" y="1420189"/>
            <a:ext cx="10352924" cy="5457955"/>
          </a:xfrm>
          <a:custGeom>
            <a:avLst/>
            <a:gdLst>
              <a:gd name="connsiteX0" fmla="*/ 0 w 13677900"/>
              <a:gd name="connsiteY0" fmla="*/ 0 h 5425918"/>
              <a:gd name="connsiteX1" fmla="*/ 13677900 w 13677900"/>
              <a:gd name="connsiteY1" fmla="*/ 0 h 5425918"/>
              <a:gd name="connsiteX2" fmla="*/ 13677900 w 13677900"/>
              <a:gd name="connsiteY2" fmla="*/ 5425918 h 5425918"/>
              <a:gd name="connsiteX3" fmla="*/ 0 w 13677900"/>
              <a:gd name="connsiteY3" fmla="*/ 5425918 h 5425918"/>
              <a:gd name="connsiteX4" fmla="*/ 0 w 13677900"/>
              <a:gd name="connsiteY4" fmla="*/ 0 h 5425918"/>
              <a:gd name="connsiteX0" fmla="*/ 0 w 13677900"/>
              <a:gd name="connsiteY0" fmla="*/ 6547 h 5432465"/>
              <a:gd name="connsiteX1" fmla="*/ 8562031 w 13677900"/>
              <a:gd name="connsiteY1" fmla="*/ 0 h 5432465"/>
              <a:gd name="connsiteX2" fmla="*/ 13677900 w 13677900"/>
              <a:gd name="connsiteY2" fmla="*/ 6547 h 5432465"/>
              <a:gd name="connsiteX3" fmla="*/ 13677900 w 13677900"/>
              <a:gd name="connsiteY3" fmla="*/ 5432465 h 5432465"/>
              <a:gd name="connsiteX4" fmla="*/ 0 w 13677900"/>
              <a:gd name="connsiteY4" fmla="*/ 5432465 h 5432465"/>
              <a:gd name="connsiteX5" fmla="*/ 0 w 13677900"/>
              <a:gd name="connsiteY5" fmla="*/ 6547 h 5432465"/>
              <a:gd name="connsiteX0" fmla="*/ 0 w 13677900"/>
              <a:gd name="connsiteY0" fmla="*/ 6547 h 5457955"/>
              <a:gd name="connsiteX1" fmla="*/ 8562031 w 13677900"/>
              <a:gd name="connsiteY1" fmla="*/ 0 h 5457955"/>
              <a:gd name="connsiteX2" fmla="*/ 13677900 w 13677900"/>
              <a:gd name="connsiteY2" fmla="*/ 6547 h 5457955"/>
              <a:gd name="connsiteX3" fmla="*/ 13677900 w 13677900"/>
              <a:gd name="connsiteY3" fmla="*/ 5432465 h 5457955"/>
              <a:gd name="connsiteX4" fmla="*/ 3324976 w 13677900"/>
              <a:gd name="connsiteY4" fmla="*/ 5457955 h 5457955"/>
              <a:gd name="connsiteX5" fmla="*/ 0 w 13677900"/>
              <a:gd name="connsiteY5" fmla="*/ 5432465 h 5457955"/>
              <a:gd name="connsiteX6" fmla="*/ 0 w 13677900"/>
              <a:gd name="connsiteY6" fmla="*/ 6547 h 5457955"/>
              <a:gd name="connsiteX0" fmla="*/ 0 w 13677900"/>
              <a:gd name="connsiteY0" fmla="*/ 6547 h 5457955"/>
              <a:gd name="connsiteX1" fmla="*/ 8562031 w 13677900"/>
              <a:gd name="connsiteY1" fmla="*/ 0 h 5457955"/>
              <a:gd name="connsiteX2" fmla="*/ 13677900 w 13677900"/>
              <a:gd name="connsiteY2" fmla="*/ 6547 h 5457955"/>
              <a:gd name="connsiteX3" fmla="*/ 13677900 w 13677900"/>
              <a:gd name="connsiteY3" fmla="*/ 5432465 h 5457955"/>
              <a:gd name="connsiteX4" fmla="*/ 3324976 w 13677900"/>
              <a:gd name="connsiteY4" fmla="*/ 5457955 h 5457955"/>
              <a:gd name="connsiteX5" fmla="*/ 0 w 13677900"/>
              <a:gd name="connsiteY5" fmla="*/ 6547 h 5457955"/>
              <a:gd name="connsiteX0" fmla="*/ 0 w 10352924"/>
              <a:gd name="connsiteY0" fmla="*/ 5457955 h 5457955"/>
              <a:gd name="connsiteX1" fmla="*/ 5237055 w 10352924"/>
              <a:gd name="connsiteY1" fmla="*/ 0 h 5457955"/>
              <a:gd name="connsiteX2" fmla="*/ 10352924 w 10352924"/>
              <a:gd name="connsiteY2" fmla="*/ 6547 h 5457955"/>
              <a:gd name="connsiteX3" fmla="*/ 10352924 w 10352924"/>
              <a:gd name="connsiteY3" fmla="*/ 5432465 h 5457955"/>
              <a:gd name="connsiteX4" fmla="*/ 0 w 10352924"/>
              <a:gd name="connsiteY4" fmla="*/ 5457955 h 5457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52924" h="5457955">
                <a:moveTo>
                  <a:pt x="0" y="5457955"/>
                </a:moveTo>
                <a:lnTo>
                  <a:pt x="5237055" y="0"/>
                </a:lnTo>
                <a:lnTo>
                  <a:pt x="10352924" y="6547"/>
                </a:lnTo>
                <a:lnTo>
                  <a:pt x="10352924" y="5432465"/>
                </a:lnTo>
                <a:lnTo>
                  <a:pt x="0" y="5457955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  <a:alpha val="40000"/>
                </a:schemeClr>
              </a:gs>
              <a:gs pos="84600">
                <a:schemeClr val="bg1">
                  <a:lumMod val="95000"/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874713" y="304800"/>
            <a:ext cx="1182909" cy="850419"/>
            <a:chOff x="874713" y="304800"/>
            <a:chExt cx="1182909" cy="850419"/>
          </a:xfrm>
        </p:grpSpPr>
        <p:sp>
          <p:nvSpPr>
            <p:cNvPr id="13" name="矩形 16"/>
            <p:cNvSpPr/>
            <p:nvPr/>
          </p:nvSpPr>
          <p:spPr>
            <a:xfrm rot="1800000">
              <a:off x="1221209" y="681766"/>
              <a:ext cx="836413" cy="473453"/>
            </a:xfrm>
            <a:custGeom>
              <a:avLst/>
              <a:gdLst>
                <a:gd name="connsiteX0" fmla="*/ 0 w 1504748"/>
                <a:gd name="connsiteY0" fmla="*/ 0 h 465789"/>
                <a:gd name="connsiteX1" fmla="*/ 1504748 w 1504748"/>
                <a:gd name="connsiteY1" fmla="*/ 0 h 465789"/>
                <a:gd name="connsiteX2" fmla="*/ 1504748 w 1504748"/>
                <a:gd name="connsiteY2" fmla="*/ 465789 h 465789"/>
                <a:gd name="connsiteX3" fmla="*/ 0 w 1504748"/>
                <a:gd name="connsiteY3" fmla="*/ 465789 h 465789"/>
                <a:gd name="connsiteX4" fmla="*/ 0 w 1504748"/>
                <a:gd name="connsiteY4" fmla="*/ 0 h 465789"/>
                <a:gd name="connsiteX0" fmla="*/ 0 w 1504748"/>
                <a:gd name="connsiteY0" fmla="*/ 5104 h 470893"/>
                <a:gd name="connsiteX1" fmla="*/ 342087 w 1504748"/>
                <a:gd name="connsiteY1" fmla="*/ 0 h 470893"/>
                <a:gd name="connsiteX2" fmla="*/ 1504748 w 1504748"/>
                <a:gd name="connsiteY2" fmla="*/ 5104 h 470893"/>
                <a:gd name="connsiteX3" fmla="*/ 1504748 w 1504748"/>
                <a:gd name="connsiteY3" fmla="*/ 470893 h 470893"/>
                <a:gd name="connsiteX4" fmla="*/ 0 w 1504748"/>
                <a:gd name="connsiteY4" fmla="*/ 470893 h 470893"/>
                <a:gd name="connsiteX5" fmla="*/ 0 w 1504748"/>
                <a:gd name="connsiteY5" fmla="*/ 5104 h 470893"/>
                <a:gd name="connsiteX0" fmla="*/ 0 w 1504748"/>
                <a:gd name="connsiteY0" fmla="*/ 5104 h 473453"/>
                <a:gd name="connsiteX1" fmla="*/ 342087 w 1504748"/>
                <a:gd name="connsiteY1" fmla="*/ 0 h 473453"/>
                <a:gd name="connsiteX2" fmla="*/ 1504748 w 1504748"/>
                <a:gd name="connsiteY2" fmla="*/ 5104 h 473453"/>
                <a:gd name="connsiteX3" fmla="*/ 1504748 w 1504748"/>
                <a:gd name="connsiteY3" fmla="*/ 470893 h 473453"/>
                <a:gd name="connsiteX4" fmla="*/ 322141 w 1504748"/>
                <a:gd name="connsiteY4" fmla="*/ 473453 h 473453"/>
                <a:gd name="connsiteX5" fmla="*/ 0 w 1504748"/>
                <a:gd name="connsiteY5" fmla="*/ 470893 h 473453"/>
                <a:gd name="connsiteX6" fmla="*/ 0 w 1504748"/>
                <a:gd name="connsiteY6" fmla="*/ 5104 h 473453"/>
                <a:gd name="connsiteX0" fmla="*/ 0 w 1504748"/>
                <a:gd name="connsiteY0" fmla="*/ 5104 h 473453"/>
                <a:gd name="connsiteX1" fmla="*/ 342087 w 1504748"/>
                <a:gd name="connsiteY1" fmla="*/ 0 h 473453"/>
                <a:gd name="connsiteX2" fmla="*/ 1504748 w 1504748"/>
                <a:gd name="connsiteY2" fmla="*/ 5104 h 473453"/>
                <a:gd name="connsiteX3" fmla="*/ 1504748 w 1504748"/>
                <a:gd name="connsiteY3" fmla="*/ 470893 h 473453"/>
                <a:gd name="connsiteX4" fmla="*/ 322141 w 1504748"/>
                <a:gd name="connsiteY4" fmla="*/ 473453 h 473453"/>
                <a:gd name="connsiteX5" fmla="*/ 0 w 1504748"/>
                <a:gd name="connsiteY5" fmla="*/ 5104 h 473453"/>
                <a:gd name="connsiteX0" fmla="*/ 0 w 1182607"/>
                <a:gd name="connsiteY0" fmla="*/ 473453 h 473453"/>
                <a:gd name="connsiteX1" fmla="*/ 19946 w 1182607"/>
                <a:gd name="connsiteY1" fmla="*/ 0 h 473453"/>
                <a:gd name="connsiteX2" fmla="*/ 1182607 w 1182607"/>
                <a:gd name="connsiteY2" fmla="*/ 5104 h 473453"/>
                <a:gd name="connsiteX3" fmla="*/ 1182607 w 1182607"/>
                <a:gd name="connsiteY3" fmla="*/ 470893 h 473453"/>
                <a:gd name="connsiteX4" fmla="*/ 0 w 1182607"/>
                <a:gd name="connsiteY4" fmla="*/ 473453 h 473453"/>
                <a:gd name="connsiteX0" fmla="*/ 0 w 1182607"/>
                <a:gd name="connsiteY0" fmla="*/ 473453 h 473453"/>
                <a:gd name="connsiteX1" fmla="*/ 187993 w 1182607"/>
                <a:gd name="connsiteY1" fmla="*/ 240265 h 473453"/>
                <a:gd name="connsiteX2" fmla="*/ 19946 w 1182607"/>
                <a:gd name="connsiteY2" fmla="*/ 0 h 473453"/>
                <a:gd name="connsiteX3" fmla="*/ 1182607 w 1182607"/>
                <a:gd name="connsiteY3" fmla="*/ 5104 h 473453"/>
                <a:gd name="connsiteX4" fmla="*/ 1182607 w 1182607"/>
                <a:gd name="connsiteY4" fmla="*/ 470893 h 473453"/>
                <a:gd name="connsiteX5" fmla="*/ 0 w 1182607"/>
                <a:gd name="connsiteY5" fmla="*/ 473453 h 473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2607" h="473453">
                  <a:moveTo>
                    <a:pt x="0" y="473453"/>
                  </a:moveTo>
                  <a:cubicBezTo>
                    <a:pt x="3995" y="397823"/>
                    <a:pt x="183998" y="315895"/>
                    <a:pt x="187993" y="240265"/>
                  </a:cubicBezTo>
                  <a:lnTo>
                    <a:pt x="19946" y="0"/>
                  </a:lnTo>
                  <a:lnTo>
                    <a:pt x="1182607" y="5104"/>
                  </a:lnTo>
                  <a:lnTo>
                    <a:pt x="1182607" y="470893"/>
                  </a:lnTo>
                  <a:lnTo>
                    <a:pt x="0" y="47345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50000"/>
                  </a:schemeClr>
                </a:gs>
                <a:gs pos="846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874713" y="304800"/>
              <a:ext cx="834118" cy="834118"/>
            </a:xfrm>
            <a:custGeom>
              <a:avLst/>
              <a:gdLst>
                <a:gd name="connsiteX0" fmla="*/ 0 w 834118"/>
                <a:gd name="connsiteY0" fmla="*/ 563336 h 834118"/>
                <a:gd name="connsiteX1" fmla="*/ 23764 w 834118"/>
                <a:gd name="connsiteY1" fmla="*/ 563336 h 834118"/>
                <a:gd name="connsiteX2" fmla="*/ 23764 w 834118"/>
                <a:gd name="connsiteY2" fmla="*/ 810354 h 834118"/>
                <a:gd name="connsiteX3" fmla="*/ 810354 w 834118"/>
                <a:gd name="connsiteY3" fmla="*/ 810354 h 834118"/>
                <a:gd name="connsiteX4" fmla="*/ 810354 w 834118"/>
                <a:gd name="connsiteY4" fmla="*/ 563336 h 834118"/>
                <a:gd name="connsiteX5" fmla="*/ 834118 w 834118"/>
                <a:gd name="connsiteY5" fmla="*/ 563336 h 834118"/>
                <a:gd name="connsiteX6" fmla="*/ 834118 w 834118"/>
                <a:gd name="connsiteY6" fmla="*/ 834118 h 834118"/>
                <a:gd name="connsiteX7" fmla="*/ 0 w 834118"/>
                <a:gd name="connsiteY7" fmla="*/ 834118 h 834118"/>
                <a:gd name="connsiteX8" fmla="*/ 0 w 834118"/>
                <a:gd name="connsiteY8" fmla="*/ 0 h 834118"/>
                <a:gd name="connsiteX9" fmla="*/ 834118 w 834118"/>
                <a:gd name="connsiteY9" fmla="*/ 0 h 834118"/>
                <a:gd name="connsiteX10" fmla="*/ 834118 w 834118"/>
                <a:gd name="connsiteY10" fmla="*/ 270782 h 834118"/>
                <a:gd name="connsiteX11" fmla="*/ 810354 w 834118"/>
                <a:gd name="connsiteY11" fmla="*/ 270782 h 834118"/>
                <a:gd name="connsiteX12" fmla="*/ 810354 w 834118"/>
                <a:gd name="connsiteY12" fmla="*/ 23764 h 834118"/>
                <a:gd name="connsiteX13" fmla="*/ 23764 w 834118"/>
                <a:gd name="connsiteY13" fmla="*/ 23764 h 834118"/>
                <a:gd name="connsiteX14" fmla="*/ 23764 w 834118"/>
                <a:gd name="connsiteY14" fmla="*/ 270782 h 834118"/>
                <a:gd name="connsiteX15" fmla="*/ 0 w 834118"/>
                <a:gd name="connsiteY15" fmla="*/ 270782 h 834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34118" h="834118">
                  <a:moveTo>
                    <a:pt x="0" y="563336"/>
                  </a:moveTo>
                  <a:lnTo>
                    <a:pt x="23764" y="563336"/>
                  </a:lnTo>
                  <a:lnTo>
                    <a:pt x="23764" y="810354"/>
                  </a:lnTo>
                  <a:lnTo>
                    <a:pt x="810354" y="810354"/>
                  </a:lnTo>
                  <a:lnTo>
                    <a:pt x="810354" y="563336"/>
                  </a:lnTo>
                  <a:lnTo>
                    <a:pt x="834118" y="563336"/>
                  </a:lnTo>
                  <a:lnTo>
                    <a:pt x="834118" y="834118"/>
                  </a:lnTo>
                  <a:lnTo>
                    <a:pt x="0" y="834118"/>
                  </a:lnTo>
                  <a:close/>
                  <a:moveTo>
                    <a:pt x="0" y="0"/>
                  </a:moveTo>
                  <a:lnTo>
                    <a:pt x="834118" y="0"/>
                  </a:lnTo>
                  <a:lnTo>
                    <a:pt x="834118" y="270782"/>
                  </a:lnTo>
                  <a:lnTo>
                    <a:pt x="810354" y="270782"/>
                  </a:lnTo>
                  <a:lnTo>
                    <a:pt x="810354" y="23764"/>
                  </a:lnTo>
                  <a:lnTo>
                    <a:pt x="23764" y="23764"/>
                  </a:lnTo>
                  <a:lnTo>
                    <a:pt x="23764" y="270782"/>
                  </a:lnTo>
                  <a:lnTo>
                    <a:pt x="0" y="2707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椭圆 13"/>
            <p:cNvSpPr/>
            <p:nvPr/>
          </p:nvSpPr>
          <p:spPr>
            <a:xfrm>
              <a:off x="1055688" y="485775"/>
              <a:ext cx="472168" cy="472168"/>
            </a:xfrm>
            <a:custGeom>
              <a:avLst/>
              <a:gdLst>
                <a:gd name="connsiteX0" fmla="*/ 119063 w 330200"/>
                <a:gd name="connsiteY0" fmla="*/ 93662 h 330200"/>
                <a:gd name="connsiteX1" fmla="*/ 119063 w 330200"/>
                <a:gd name="connsiteY1" fmla="*/ 230187 h 330200"/>
                <a:gd name="connsiteX2" fmla="*/ 244476 w 330200"/>
                <a:gd name="connsiteY2" fmla="*/ 161925 h 330200"/>
                <a:gd name="connsiteX3" fmla="*/ 165100 w 330200"/>
                <a:gd name="connsiteY3" fmla="*/ 0 h 330200"/>
                <a:gd name="connsiteX4" fmla="*/ 330200 w 330200"/>
                <a:gd name="connsiteY4" fmla="*/ 165100 h 330200"/>
                <a:gd name="connsiteX5" fmla="*/ 165100 w 330200"/>
                <a:gd name="connsiteY5" fmla="*/ 330200 h 330200"/>
                <a:gd name="connsiteX6" fmla="*/ 0 w 330200"/>
                <a:gd name="connsiteY6" fmla="*/ 165100 h 330200"/>
                <a:gd name="connsiteX7" fmla="*/ 165100 w 330200"/>
                <a:gd name="connsiteY7" fmla="*/ 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0200" h="330200">
                  <a:moveTo>
                    <a:pt x="119063" y="93662"/>
                  </a:moveTo>
                  <a:lnTo>
                    <a:pt x="119063" y="230187"/>
                  </a:lnTo>
                  <a:lnTo>
                    <a:pt x="244476" y="161925"/>
                  </a:lnTo>
                  <a:close/>
                  <a:moveTo>
                    <a:pt x="165100" y="0"/>
                  </a:moveTo>
                  <a:cubicBezTo>
                    <a:pt x="256282" y="0"/>
                    <a:pt x="330200" y="73918"/>
                    <a:pt x="330200" y="165100"/>
                  </a:cubicBezTo>
                  <a:cubicBezTo>
                    <a:pt x="330200" y="256282"/>
                    <a:pt x="256282" y="330200"/>
                    <a:pt x="165100" y="330200"/>
                  </a:cubicBezTo>
                  <a:cubicBezTo>
                    <a:pt x="73918" y="330200"/>
                    <a:pt x="0" y="256282"/>
                    <a:pt x="0" y="165100"/>
                  </a:cubicBezTo>
                  <a:cubicBezTo>
                    <a:pt x="0" y="73918"/>
                    <a:pt x="73918" y="0"/>
                    <a:pt x="16510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1992992" y="446990"/>
            <a:ext cx="2074607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Reference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 rot="1800000">
            <a:off x="9038421" y="5939196"/>
            <a:ext cx="6678566" cy="1623189"/>
          </a:xfrm>
          <a:custGeom>
            <a:avLst/>
            <a:gdLst>
              <a:gd name="connsiteX0" fmla="*/ 0 w 13677900"/>
              <a:gd name="connsiteY0" fmla="*/ 0 h 1623189"/>
              <a:gd name="connsiteX1" fmla="*/ 13677900 w 13677900"/>
              <a:gd name="connsiteY1" fmla="*/ 0 h 1623189"/>
              <a:gd name="connsiteX2" fmla="*/ 13677900 w 13677900"/>
              <a:gd name="connsiteY2" fmla="*/ 1623189 h 1623189"/>
              <a:gd name="connsiteX3" fmla="*/ 0 w 13677900"/>
              <a:gd name="connsiteY3" fmla="*/ 1623189 h 1623189"/>
              <a:gd name="connsiteX4" fmla="*/ 0 w 13677900"/>
              <a:gd name="connsiteY4" fmla="*/ 0 h 1623189"/>
              <a:gd name="connsiteX0" fmla="*/ 0 w 13677900"/>
              <a:gd name="connsiteY0" fmla="*/ 0 h 1623189"/>
              <a:gd name="connsiteX1" fmla="*/ 7094968 w 13677900"/>
              <a:gd name="connsiteY1" fmla="*/ 3487 h 1623189"/>
              <a:gd name="connsiteX2" fmla="*/ 13677900 w 13677900"/>
              <a:gd name="connsiteY2" fmla="*/ 0 h 1623189"/>
              <a:gd name="connsiteX3" fmla="*/ 13677900 w 13677900"/>
              <a:gd name="connsiteY3" fmla="*/ 1623189 h 1623189"/>
              <a:gd name="connsiteX4" fmla="*/ 0 w 13677900"/>
              <a:gd name="connsiteY4" fmla="*/ 1623189 h 1623189"/>
              <a:gd name="connsiteX5" fmla="*/ 0 w 13677900"/>
              <a:gd name="connsiteY5" fmla="*/ 0 h 1623189"/>
              <a:gd name="connsiteX0" fmla="*/ 0 w 13677900"/>
              <a:gd name="connsiteY0" fmla="*/ 0 h 1623189"/>
              <a:gd name="connsiteX1" fmla="*/ 7094968 w 13677900"/>
              <a:gd name="connsiteY1" fmla="*/ 3487 h 1623189"/>
              <a:gd name="connsiteX2" fmla="*/ 13677900 w 13677900"/>
              <a:gd name="connsiteY2" fmla="*/ 0 h 1623189"/>
              <a:gd name="connsiteX3" fmla="*/ 13677900 w 13677900"/>
              <a:gd name="connsiteY3" fmla="*/ 1623189 h 1623189"/>
              <a:gd name="connsiteX4" fmla="*/ 6999334 w 13677900"/>
              <a:gd name="connsiteY4" fmla="*/ 1609493 h 1623189"/>
              <a:gd name="connsiteX5" fmla="*/ 0 w 13677900"/>
              <a:gd name="connsiteY5" fmla="*/ 1623189 h 1623189"/>
              <a:gd name="connsiteX6" fmla="*/ 0 w 13677900"/>
              <a:gd name="connsiteY6" fmla="*/ 0 h 1623189"/>
              <a:gd name="connsiteX0" fmla="*/ 0 w 13677900"/>
              <a:gd name="connsiteY0" fmla="*/ 1623189 h 1623189"/>
              <a:gd name="connsiteX1" fmla="*/ 7094968 w 13677900"/>
              <a:gd name="connsiteY1" fmla="*/ 3487 h 1623189"/>
              <a:gd name="connsiteX2" fmla="*/ 13677900 w 13677900"/>
              <a:gd name="connsiteY2" fmla="*/ 0 h 1623189"/>
              <a:gd name="connsiteX3" fmla="*/ 13677900 w 13677900"/>
              <a:gd name="connsiteY3" fmla="*/ 1623189 h 1623189"/>
              <a:gd name="connsiteX4" fmla="*/ 6999334 w 13677900"/>
              <a:gd name="connsiteY4" fmla="*/ 1609493 h 1623189"/>
              <a:gd name="connsiteX5" fmla="*/ 0 w 13677900"/>
              <a:gd name="connsiteY5" fmla="*/ 1623189 h 1623189"/>
              <a:gd name="connsiteX0" fmla="*/ 0 w 6678566"/>
              <a:gd name="connsiteY0" fmla="*/ 1609493 h 1623189"/>
              <a:gd name="connsiteX1" fmla="*/ 95634 w 6678566"/>
              <a:gd name="connsiteY1" fmla="*/ 3487 h 1623189"/>
              <a:gd name="connsiteX2" fmla="*/ 6678566 w 6678566"/>
              <a:gd name="connsiteY2" fmla="*/ 0 h 1623189"/>
              <a:gd name="connsiteX3" fmla="*/ 6678566 w 6678566"/>
              <a:gd name="connsiteY3" fmla="*/ 1623189 h 1623189"/>
              <a:gd name="connsiteX4" fmla="*/ 0 w 6678566"/>
              <a:gd name="connsiteY4" fmla="*/ 1609493 h 1623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8566" h="1623189">
                <a:moveTo>
                  <a:pt x="0" y="1609493"/>
                </a:moveTo>
                <a:lnTo>
                  <a:pt x="95634" y="3487"/>
                </a:lnTo>
                <a:lnTo>
                  <a:pt x="6678566" y="0"/>
                </a:lnTo>
                <a:lnTo>
                  <a:pt x="6678566" y="1623189"/>
                </a:lnTo>
                <a:lnTo>
                  <a:pt x="0" y="1609493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  <a:alpha val="40000"/>
                </a:schemeClr>
              </a:gs>
              <a:gs pos="84600">
                <a:schemeClr val="bg1">
                  <a:lumMod val="95000"/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6F66B5C-10AB-4ADA-98F1-F1917CC1FF18}"/>
              </a:ext>
            </a:extLst>
          </p:cNvPr>
          <p:cNvSpPr txBox="1"/>
          <p:nvPr/>
        </p:nvSpPr>
        <p:spPr>
          <a:xfrm>
            <a:off x="874712" y="1762698"/>
            <a:ext cx="76633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228EB0"/>
                </a:solidFill>
                <a:latin typeface="+mn-ea"/>
              </a:rPr>
              <a:t>[ Jenkins</a:t>
            </a:r>
            <a:r>
              <a:rPr lang="zh-CN" altLang="en-US" b="1" dirty="0">
                <a:solidFill>
                  <a:srgbClr val="228EB0"/>
                </a:solidFill>
                <a:latin typeface="+mn-ea"/>
              </a:rPr>
              <a:t>工具 </a:t>
            </a:r>
            <a:r>
              <a:rPr lang="en-US" altLang="zh-CN" b="1" dirty="0">
                <a:solidFill>
                  <a:srgbClr val="228EB0"/>
                </a:solidFill>
                <a:latin typeface="+mn-ea"/>
              </a:rPr>
              <a:t>]</a:t>
            </a:r>
            <a:r>
              <a:rPr lang="zh-CN" altLang="en-US" b="1" dirty="0">
                <a:solidFill>
                  <a:srgbClr val="228EB0"/>
                </a:solidFill>
                <a:latin typeface="+mn-ea"/>
              </a:rPr>
              <a:t>之一：持续集成和</a:t>
            </a:r>
            <a:r>
              <a:rPr lang="en-US" altLang="zh-CN" b="1" dirty="0" err="1">
                <a:solidFill>
                  <a:srgbClr val="228EB0"/>
                </a:solidFill>
                <a:latin typeface="+mn-ea"/>
              </a:rPr>
              <a:t>jenkins</a:t>
            </a:r>
            <a:r>
              <a:rPr lang="zh-CN" altLang="en-US" b="1" dirty="0">
                <a:solidFill>
                  <a:srgbClr val="228EB0"/>
                </a:solidFill>
                <a:latin typeface="+mn-ea"/>
              </a:rPr>
              <a:t>入门介绍</a:t>
            </a:r>
            <a:r>
              <a:rPr lang="en-US" altLang="zh-CN" b="1" dirty="0">
                <a:solidFill>
                  <a:srgbClr val="228EB0"/>
                </a:solidFill>
                <a:latin typeface="+mn-ea"/>
              </a:rPr>
              <a:t>[https://www.2cto.com/kf/201609/544550.html]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>
              <a:solidFill>
                <a:srgbClr val="228EB0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228EB0"/>
                </a:solidFill>
                <a:latin typeface="+mn-ea"/>
              </a:rPr>
              <a:t>Jenkins+Node.js</a:t>
            </a:r>
            <a:r>
              <a:rPr lang="zh-CN" altLang="en-US" b="1" dirty="0">
                <a:solidFill>
                  <a:srgbClr val="228EB0"/>
                </a:solidFill>
                <a:latin typeface="+mn-ea"/>
              </a:rPr>
              <a:t>持续集成</a:t>
            </a:r>
            <a:r>
              <a:rPr lang="en-US" altLang="zh-CN" b="1" dirty="0">
                <a:solidFill>
                  <a:srgbClr val="228EB0"/>
                </a:solidFill>
                <a:latin typeface="+mn-ea"/>
              </a:rPr>
              <a:t>[https://www.jianshu.com/p/64b498304d07]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>
              <a:solidFill>
                <a:srgbClr val="228EB0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err="1">
                <a:solidFill>
                  <a:srgbClr val="228EB0"/>
                </a:solidFill>
                <a:latin typeface="+mn-ea"/>
              </a:rPr>
              <a:t>Jenkins+Github</a:t>
            </a:r>
            <a:r>
              <a:rPr lang="zh-CN" altLang="en-US" b="1" dirty="0">
                <a:solidFill>
                  <a:srgbClr val="228EB0"/>
                </a:solidFill>
                <a:latin typeface="+mn-ea"/>
              </a:rPr>
              <a:t>持续集成</a:t>
            </a:r>
            <a:r>
              <a:rPr lang="en-US" altLang="zh-CN" b="1" dirty="0">
                <a:solidFill>
                  <a:srgbClr val="228EB0"/>
                </a:solidFill>
                <a:latin typeface="+mn-ea"/>
              </a:rPr>
              <a:t>[https://www.jianshu.com/p/b2ed4d23a3a9]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>
              <a:solidFill>
                <a:srgbClr val="228EB0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228EB0"/>
                </a:solidFill>
                <a:latin typeface="+mn-ea"/>
              </a:rPr>
              <a:t>Jenkins</a:t>
            </a:r>
            <a:r>
              <a:rPr lang="zh-CN" altLang="en-US" b="1" dirty="0">
                <a:solidFill>
                  <a:srgbClr val="228EB0"/>
                </a:solidFill>
                <a:latin typeface="+mn-ea"/>
              </a:rPr>
              <a:t>基础入门</a:t>
            </a:r>
            <a:r>
              <a:rPr lang="en-US" altLang="zh-CN" b="1" dirty="0">
                <a:solidFill>
                  <a:srgbClr val="228EB0"/>
                </a:solidFill>
                <a:latin typeface="+mn-ea"/>
              </a:rPr>
              <a:t>-7-</a:t>
            </a:r>
            <a:r>
              <a:rPr lang="zh-CN" altLang="en-US" b="1" dirty="0">
                <a:solidFill>
                  <a:srgbClr val="228EB0"/>
                </a:solidFill>
                <a:latin typeface="+mn-ea"/>
              </a:rPr>
              <a:t>创建一个</a:t>
            </a:r>
            <a:r>
              <a:rPr lang="en-US" altLang="zh-CN" b="1" dirty="0">
                <a:solidFill>
                  <a:srgbClr val="228EB0"/>
                </a:solidFill>
                <a:latin typeface="+mn-ea"/>
              </a:rPr>
              <a:t>Project</a:t>
            </a:r>
            <a:r>
              <a:rPr lang="zh-CN" altLang="en-US" b="1" dirty="0">
                <a:solidFill>
                  <a:srgbClr val="228EB0"/>
                </a:solidFill>
                <a:latin typeface="+mn-ea"/>
              </a:rPr>
              <a:t>的基本过程</a:t>
            </a:r>
            <a:r>
              <a:rPr lang="en-US" altLang="zh-CN" b="1" dirty="0">
                <a:solidFill>
                  <a:srgbClr val="228EB0"/>
                </a:solidFill>
                <a:latin typeface="+mn-ea"/>
              </a:rPr>
              <a:t>[https://blog.csdn.net/u011541946/article/details/78014179]</a:t>
            </a:r>
            <a:endParaRPr lang="zh-CN" altLang="en-US" b="1" dirty="0">
              <a:solidFill>
                <a:srgbClr val="228EB0"/>
              </a:solidFill>
              <a:latin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106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 rot="1800000">
            <a:off x="3350674" y="1420189"/>
            <a:ext cx="10352924" cy="5457955"/>
          </a:xfrm>
          <a:custGeom>
            <a:avLst/>
            <a:gdLst>
              <a:gd name="connsiteX0" fmla="*/ 0 w 13677900"/>
              <a:gd name="connsiteY0" fmla="*/ 0 h 5425918"/>
              <a:gd name="connsiteX1" fmla="*/ 13677900 w 13677900"/>
              <a:gd name="connsiteY1" fmla="*/ 0 h 5425918"/>
              <a:gd name="connsiteX2" fmla="*/ 13677900 w 13677900"/>
              <a:gd name="connsiteY2" fmla="*/ 5425918 h 5425918"/>
              <a:gd name="connsiteX3" fmla="*/ 0 w 13677900"/>
              <a:gd name="connsiteY3" fmla="*/ 5425918 h 5425918"/>
              <a:gd name="connsiteX4" fmla="*/ 0 w 13677900"/>
              <a:gd name="connsiteY4" fmla="*/ 0 h 5425918"/>
              <a:gd name="connsiteX0" fmla="*/ 0 w 13677900"/>
              <a:gd name="connsiteY0" fmla="*/ 6547 h 5432465"/>
              <a:gd name="connsiteX1" fmla="*/ 8562031 w 13677900"/>
              <a:gd name="connsiteY1" fmla="*/ 0 h 5432465"/>
              <a:gd name="connsiteX2" fmla="*/ 13677900 w 13677900"/>
              <a:gd name="connsiteY2" fmla="*/ 6547 h 5432465"/>
              <a:gd name="connsiteX3" fmla="*/ 13677900 w 13677900"/>
              <a:gd name="connsiteY3" fmla="*/ 5432465 h 5432465"/>
              <a:gd name="connsiteX4" fmla="*/ 0 w 13677900"/>
              <a:gd name="connsiteY4" fmla="*/ 5432465 h 5432465"/>
              <a:gd name="connsiteX5" fmla="*/ 0 w 13677900"/>
              <a:gd name="connsiteY5" fmla="*/ 6547 h 5432465"/>
              <a:gd name="connsiteX0" fmla="*/ 0 w 13677900"/>
              <a:gd name="connsiteY0" fmla="*/ 6547 h 5457955"/>
              <a:gd name="connsiteX1" fmla="*/ 8562031 w 13677900"/>
              <a:gd name="connsiteY1" fmla="*/ 0 h 5457955"/>
              <a:gd name="connsiteX2" fmla="*/ 13677900 w 13677900"/>
              <a:gd name="connsiteY2" fmla="*/ 6547 h 5457955"/>
              <a:gd name="connsiteX3" fmla="*/ 13677900 w 13677900"/>
              <a:gd name="connsiteY3" fmla="*/ 5432465 h 5457955"/>
              <a:gd name="connsiteX4" fmla="*/ 3324976 w 13677900"/>
              <a:gd name="connsiteY4" fmla="*/ 5457955 h 5457955"/>
              <a:gd name="connsiteX5" fmla="*/ 0 w 13677900"/>
              <a:gd name="connsiteY5" fmla="*/ 5432465 h 5457955"/>
              <a:gd name="connsiteX6" fmla="*/ 0 w 13677900"/>
              <a:gd name="connsiteY6" fmla="*/ 6547 h 5457955"/>
              <a:gd name="connsiteX0" fmla="*/ 0 w 13677900"/>
              <a:gd name="connsiteY0" fmla="*/ 6547 h 5457955"/>
              <a:gd name="connsiteX1" fmla="*/ 8562031 w 13677900"/>
              <a:gd name="connsiteY1" fmla="*/ 0 h 5457955"/>
              <a:gd name="connsiteX2" fmla="*/ 13677900 w 13677900"/>
              <a:gd name="connsiteY2" fmla="*/ 6547 h 5457955"/>
              <a:gd name="connsiteX3" fmla="*/ 13677900 w 13677900"/>
              <a:gd name="connsiteY3" fmla="*/ 5432465 h 5457955"/>
              <a:gd name="connsiteX4" fmla="*/ 3324976 w 13677900"/>
              <a:gd name="connsiteY4" fmla="*/ 5457955 h 5457955"/>
              <a:gd name="connsiteX5" fmla="*/ 0 w 13677900"/>
              <a:gd name="connsiteY5" fmla="*/ 6547 h 5457955"/>
              <a:gd name="connsiteX0" fmla="*/ 0 w 10352924"/>
              <a:gd name="connsiteY0" fmla="*/ 5457955 h 5457955"/>
              <a:gd name="connsiteX1" fmla="*/ 5237055 w 10352924"/>
              <a:gd name="connsiteY1" fmla="*/ 0 h 5457955"/>
              <a:gd name="connsiteX2" fmla="*/ 10352924 w 10352924"/>
              <a:gd name="connsiteY2" fmla="*/ 6547 h 5457955"/>
              <a:gd name="connsiteX3" fmla="*/ 10352924 w 10352924"/>
              <a:gd name="connsiteY3" fmla="*/ 5432465 h 5457955"/>
              <a:gd name="connsiteX4" fmla="*/ 0 w 10352924"/>
              <a:gd name="connsiteY4" fmla="*/ 5457955 h 5457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52924" h="5457955">
                <a:moveTo>
                  <a:pt x="0" y="5457955"/>
                </a:moveTo>
                <a:lnTo>
                  <a:pt x="5237055" y="0"/>
                </a:lnTo>
                <a:lnTo>
                  <a:pt x="10352924" y="6547"/>
                </a:lnTo>
                <a:lnTo>
                  <a:pt x="10352924" y="5432465"/>
                </a:lnTo>
                <a:lnTo>
                  <a:pt x="0" y="5457955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  <a:alpha val="40000"/>
                </a:schemeClr>
              </a:gs>
              <a:gs pos="84600">
                <a:schemeClr val="bg1">
                  <a:lumMod val="95000"/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874713" y="304800"/>
            <a:ext cx="1182909" cy="850419"/>
            <a:chOff x="874713" y="304800"/>
            <a:chExt cx="1182909" cy="850419"/>
          </a:xfrm>
        </p:grpSpPr>
        <p:sp>
          <p:nvSpPr>
            <p:cNvPr id="13" name="矩形 16"/>
            <p:cNvSpPr/>
            <p:nvPr/>
          </p:nvSpPr>
          <p:spPr>
            <a:xfrm rot="1800000">
              <a:off x="1221209" y="681766"/>
              <a:ext cx="836413" cy="473453"/>
            </a:xfrm>
            <a:custGeom>
              <a:avLst/>
              <a:gdLst>
                <a:gd name="connsiteX0" fmla="*/ 0 w 1504748"/>
                <a:gd name="connsiteY0" fmla="*/ 0 h 465789"/>
                <a:gd name="connsiteX1" fmla="*/ 1504748 w 1504748"/>
                <a:gd name="connsiteY1" fmla="*/ 0 h 465789"/>
                <a:gd name="connsiteX2" fmla="*/ 1504748 w 1504748"/>
                <a:gd name="connsiteY2" fmla="*/ 465789 h 465789"/>
                <a:gd name="connsiteX3" fmla="*/ 0 w 1504748"/>
                <a:gd name="connsiteY3" fmla="*/ 465789 h 465789"/>
                <a:gd name="connsiteX4" fmla="*/ 0 w 1504748"/>
                <a:gd name="connsiteY4" fmla="*/ 0 h 465789"/>
                <a:gd name="connsiteX0" fmla="*/ 0 w 1504748"/>
                <a:gd name="connsiteY0" fmla="*/ 5104 h 470893"/>
                <a:gd name="connsiteX1" fmla="*/ 342087 w 1504748"/>
                <a:gd name="connsiteY1" fmla="*/ 0 h 470893"/>
                <a:gd name="connsiteX2" fmla="*/ 1504748 w 1504748"/>
                <a:gd name="connsiteY2" fmla="*/ 5104 h 470893"/>
                <a:gd name="connsiteX3" fmla="*/ 1504748 w 1504748"/>
                <a:gd name="connsiteY3" fmla="*/ 470893 h 470893"/>
                <a:gd name="connsiteX4" fmla="*/ 0 w 1504748"/>
                <a:gd name="connsiteY4" fmla="*/ 470893 h 470893"/>
                <a:gd name="connsiteX5" fmla="*/ 0 w 1504748"/>
                <a:gd name="connsiteY5" fmla="*/ 5104 h 470893"/>
                <a:gd name="connsiteX0" fmla="*/ 0 w 1504748"/>
                <a:gd name="connsiteY0" fmla="*/ 5104 h 473453"/>
                <a:gd name="connsiteX1" fmla="*/ 342087 w 1504748"/>
                <a:gd name="connsiteY1" fmla="*/ 0 h 473453"/>
                <a:gd name="connsiteX2" fmla="*/ 1504748 w 1504748"/>
                <a:gd name="connsiteY2" fmla="*/ 5104 h 473453"/>
                <a:gd name="connsiteX3" fmla="*/ 1504748 w 1504748"/>
                <a:gd name="connsiteY3" fmla="*/ 470893 h 473453"/>
                <a:gd name="connsiteX4" fmla="*/ 322141 w 1504748"/>
                <a:gd name="connsiteY4" fmla="*/ 473453 h 473453"/>
                <a:gd name="connsiteX5" fmla="*/ 0 w 1504748"/>
                <a:gd name="connsiteY5" fmla="*/ 470893 h 473453"/>
                <a:gd name="connsiteX6" fmla="*/ 0 w 1504748"/>
                <a:gd name="connsiteY6" fmla="*/ 5104 h 473453"/>
                <a:gd name="connsiteX0" fmla="*/ 0 w 1504748"/>
                <a:gd name="connsiteY0" fmla="*/ 5104 h 473453"/>
                <a:gd name="connsiteX1" fmla="*/ 342087 w 1504748"/>
                <a:gd name="connsiteY1" fmla="*/ 0 h 473453"/>
                <a:gd name="connsiteX2" fmla="*/ 1504748 w 1504748"/>
                <a:gd name="connsiteY2" fmla="*/ 5104 h 473453"/>
                <a:gd name="connsiteX3" fmla="*/ 1504748 w 1504748"/>
                <a:gd name="connsiteY3" fmla="*/ 470893 h 473453"/>
                <a:gd name="connsiteX4" fmla="*/ 322141 w 1504748"/>
                <a:gd name="connsiteY4" fmla="*/ 473453 h 473453"/>
                <a:gd name="connsiteX5" fmla="*/ 0 w 1504748"/>
                <a:gd name="connsiteY5" fmla="*/ 5104 h 473453"/>
                <a:gd name="connsiteX0" fmla="*/ 0 w 1182607"/>
                <a:gd name="connsiteY0" fmla="*/ 473453 h 473453"/>
                <a:gd name="connsiteX1" fmla="*/ 19946 w 1182607"/>
                <a:gd name="connsiteY1" fmla="*/ 0 h 473453"/>
                <a:gd name="connsiteX2" fmla="*/ 1182607 w 1182607"/>
                <a:gd name="connsiteY2" fmla="*/ 5104 h 473453"/>
                <a:gd name="connsiteX3" fmla="*/ 1182607 w 1182607"/>
                <a:gd name="connsiteY3" fmla="*/ 470893 h 473453"/>
                <a:gd name="connsiteX4" fmla="*/ 0 w 1182607"/>
                <a:gd name="connsiteY4" fmla="*/ 473453 h 473453"/>
                <a:gd name="connsiteX0" fmla="*/ 0 w 1182607"/>
                <a:gd name="connsiteY0" fmla="*/ 473453 h 473453"/>
                <a:gd name="connsiteX1" fmla="*/ 187993 w 1182607"/>
                <a:gd name="connsiteY1" fmla="*/ 240265 h 473453"/>
                <a:gd name="connsiteX2" fmla="*/ 19946 w 1182607"/>
                <a:gd name="connsiteY2" fmla="*/ 0 h 473453"/>
                <a:gd name="connsiteX3" fmla="*/ 1182607 w 1182607"/>
                <a:gd name="connsiteY3" fmla="*/ 5104 h 473453"/>
                <a:gd name="connsiteX4" fmla="*/ 1182607 w 1182607"/>
                <a:gd name="connsiteY4" fmla="*/ 470893 h 473453"/>
                <a:gd name="connsiteX5" fmla="*/ 0 w 1182607"/>
                <a:gd name="connsiteY5" fmla="*/ 473453 h 473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2607" h="473453">
                  <a:moveTo>
                    <a:pt x="0" y="473453"/>
                  </a:moveTo>
                  <a:cubicBezTo>
                    <a:pt x="3995" y="397823"/>
                    <a:pt x="183998" y="315895"/>
                    <a:pt x="187993" y="240265"/>
                  </a:cubicBezTo>
                  <a:lnTo>
                    <a:pt x="19946" y="0"/>
                  </a:lnTo>
                  <a:lnTo>
                    <a:pt x="1182607" y="5104"/>
                  </a:lnTo>
                  <a:lnTo>
                    <a:pt x="1182607" y="470893"/>
                  </a:lnTo>
                  <a:lnTo>
                    <a:pt x="0" y="47345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50000"/>
                  </a:schemeClr>
                </a:gs>
                <a:gs pos="846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874713" y="304800"/>
              <a:ext cx="834118" cy="834118"/>
            </a:xfrm>
            <a:custGeom>
              <a:avLst/>
              <a:gdLst>
                <a:gd name="connsiteX0" fmla="*/ 0 w 834118"/>
                <a:gd name="connsiteY0" fmla="*/ 563336 h 834118"/>
                <a:gd name="connsiteX1" fmla="*/ 23764 w 834118"/>
                <a:gd name="connsiteY1" fmla="*/ 563336 h 834118"/>
                <a:gd name="connsiteX2" fmla="*/ 23764 w 834118"/>
                <a:gd name="connsiteY2" fmla="*/ 810354 h 834118"/>
                <a:gd name="connsiteX3" fmla="*/ 810354 w 834118"/>
                <a:gd name="connsiteY3" fmla="*/ 810354 h 834118"/>
                <a:gd name="connsiteX4" fmla="*/ 810354 w 834118"/>
                <a:gd name="connsiteY4" fmla="*/ 563336 h 834118"/>
                <a:gd name="connsiteX5" fmla="*/ 834118 w 834118"/>
                <a:gd name="connsiteY5" fmla="*/ 563336 h 834118"/>
                <a:gd name="connsiteX6" fmla="*/ 834118 w 834118"/>
                <a:gd name="connsiteY6" fmla="*/ 834118 h 834118"/>
                <a:gd name="connsiteX7" fmla="*/ 0 w 834118"/>
                <a:gd name="connsiteY7" fmla="*/ 834118 h 834118"/>
                <a:gd name="connsiteX8" fmla="*/ 0 w 834118"/>
                <a:gd name="connsiteY8" fmla="*/ 0 h 834118"/>
                <a:gd name="connsiteX9" fmla="*/ 834118 w 834118"/>
                <a:gd name="connsiteY9" fmla="*/ 0 h 834118"/>
                <a:gd name="connsiteX10" fmla="*/ 834118 w 834118"/>
                <a:gd name="connsiteY10" fmla="*/ 270782 h 834118"/>
                <a:gd name="connsiteX11" fmla="*/ 810354 w 834118"/>
                <a:gd name="connsiteY11" fmla="*/ 270782 h 834118"/>
                <a:gd name="connsiteX12" fmla="*/ 810354 w 834118"/>
                <a:gd name="connsiteY12" fmla="*/ 23764 h 834118"/>
                <a:gd name="connsiteX13" fmla="*/ 23764 w 834118"/>
                <a:gd name="connsiteY13" fmla="*/ 23764 h 834118"/>
                <a:gd name="connsiteX14" fmla="*/ 23764 w 834118"/>
                <a:gd name="connsiteY14" fmla="*/ 270782 h 834118"/>
                <a:gd name="connsiteX15" fmla="*/ 0 w 834118"/>
                <a:gd name="connsiteY15" fmla="*/ 270782 h 834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34118" h="834118">
                  <a:moveTo>
                    <a:pt x="0" y="563336"/>
                  </a:moveTo>
                  <a:lnTo>
                    <a:pt x="23764" y="563336"/>
                  </a:lnTo>
                  <a:lnTo>
                    <a:pt x="23764" y="810354"/>
                  </a:lnTo>
                  <a:lnTo>
                    <a:pt x="810354" y="810354"/>
                  </a:lnTo>
                  <a:lnTo>
                    <a:pt x="810354" y="563336"/>
                  </a:lnTo>
                  <a:lnTo>
                    <a:pt x="834118" y="563336"/>
                  </a:lnTo>
                  <a:lnTo>
                    <a:pt x="834118" y="834118"/>
                  </a:lnTo>
                  <a:lnTo>
                    <a:pt x="0" y="834118"/>
                  </a:lnTo>
                  <a:close/>
                  <a:moveTo>
                    <a:pt x="0" y="0"/>
                  </a:moveTo>
                  <a:lnTo>
                    <a:pt x="834118" y="0"/>
                  </a:lnTo>
                  <a:lnTo>
                    <a:pt x="834118" y="270782"/>
                  </a:lnTo>
                  <a:lnTo>
                    <a:pt x="810354" y="270782"/>
                  </a:lnTo>
                  <a:lnTo>
                    <a:pt x="810354" y="23764"/>
                  </a:lnTo>
                  <a:lnTo>
                    <a:pt x="23764" y="23764"/>
                  </a:lnTo>
                  <a:lnTo>
                    <a:pt x="23764" y="270782"/>
                  </a:lnTo>
                  <a:lnTo>
                    <a:pt x="0" y="2707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椭圆 13"/>
            <p:cNvSpPr/>
            <p:nvPr/>
          </p:nvSpPr>
          <p:spPr>
            <a:xfrm>
              <a:off x="1055688" y="485775"/>
              <a:ext cx="472168" cy="472168"/>
            </a:xfrm>
            <a:custGeom>
              <a:avLst/>
              <a:gdLst>
                <a:gd name="connsiteX0" fmla="*/ 119063 w 330200"/>
                <a:gd name="connsiteY0" fmla="*/ 93662 h 330200"/>
                <a:gd name="connsiteX1" fmla="*/ 119063 w 330200"/>
                <a:gd name="connsiteY1" fmla="*/ 230187 h 330200"/>
                <a:gd name="connsiteX2" fmla="*/ 244476 w 330200"/>
                <a:gd name="connsiteY2" fmla="*/ 161925 h 330200"/>
                <a:gd name="connsiteX3" fmla="*/ 165100 w 330200"/>
                <a:gd name="connsiteY3" fmla="*/ 0 h 330200"/>
                <a:gd name="connsiteX4" fmla="*/ 330200 w 330200"/>
                <a:gd name="connsiteY4" fmla="*/ 165100 h 330200"/>
                <a:gd name="connsiteX5" fmla="*/ 165100 w 330200"/>
                <a:gd name="connsiteY5" fmla="*/ 330200 h 330200"/>
                <a:gd name="connsiteX6" fmla="*/ 0 w 330200"/>
                <a:gd name="connsiteY6" fmla="*/ 165100 h 330200"/>
                <a:gd name="connsiteX7" fmla="*/ 165100 w 330200"/>
                <a:gd name="connsiteY7" fmla="*/ 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0200" h="330200">
                  <a:moveTo>
                    <a:pt x="119063" y="93662"/>
                  </a:moveTo>
                  <a:lnTo>
                    <a:pt x="119063" y="230187"/>
                  </a:lnTo>
                  <a:lnTo>
                    <a:pt x="244476" y="161925"/>
                  </a:lnTo>
                  <a:close/>
                  <a:moveTo>
                    <a:pt x="165100" y="0"/>
                  </a:moveTo>
                  <a:cubicBezTo>
                    <a:pt x="256282" y="0"/>
                    <a:pt x="330200" y="73918"/>
                    <a:pt x="330200" y="165100"/>
                  </a:cubicBezTo>
                  <a:cubicBezTo>
                    <a:pt x="330200" y="256282"/>
                    <a:pt x="256282" y="330200"/>
                    <a:pt x="165100" y="330200"/>
                  </a:cubicBezTo>
                  <a:cubicBezTo>
                    <a:pt x="73918" y="330200"/>
                    <a:pt x="0" y="256282"/>
                    <a:pt x="0" y="165100"/>
                  </a:cubicBezTo>
                  <a:cubicBezTo>
                    <a:pt x="0" y="73918"/>
                    <a:pt x="73918" y="0"/>
                    <a:pt x="16510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1992992" y="446990"/>
            <a:ext cx="2074607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Reference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 rot="1800000">
            <a:off x="9038421" y="5939196"/>
            <a:ext cx="6678566" cy="1623189"/>
          </a:xfrm>
          <a:custGeom>
            <a:avLst/>
            <a:gdLst>
              <a:gd name="connsiteX0" fmla="*/ 0 w 13677900"/>
              <a:gd name="connsiteY0" fmla="*/ 0 h 1623189"/>
              <a:gd name="connsiteX1" fmla="*/ 13677900 w 13677900"/>
              <a:gd name="connsiteY1" fmla="*/ 0 h 1623189"/>
              <a:gd name="connsiteX2" fmla="*/ 13677900 w 13677900"/>
              <a:gd name="connsiteY2" fmla="*/ 1623189 h 1623189"/>
              <a:gd name="connsiteX3" fmla="*/ 0 w 13677900"/>
              <a:gd name="connsiteY3" fmla="*/ 1623189 h 1623189"/>
              <a:gd name="connsiteX4" fmla="*/ 0 w 13677900"/>
              <a:gd name="connsiteY4" fmla="*/ 0 h 1623189"/>
              <a:gd name="connsiteX0" fmla="*/ 0 w 13677900"/>
              <a:gd name="connsiteY0" fmla="*/ 0 h 1623189"/>
              <a:gd name="connsiteX1" fmla="*/ 7094968 w 13677900"/>
              <a:gd name="connsiteY1" fmla="*/ 3487 h 1623189"/>
              <a:gd name="connsiteX2" fmla="*/ 13677900 w 13677900"/>
              <a:gd name="connsiteY2" fmla="*/ 0 h 1623189"/>
              <a:gd name="connsiteX3" fmla="*/ 13677900 w 13677900"/>
              <a:gd name="connsiteY3" fmla="*/ 1623189 h 1623189"/>
              <a:gd name="connsiteX4" fmla="*/ 0 w 13677900"/>
              <a:gd name="connsiteY4" fmla="*/ 1623189 h 1623189"/>
              <a:gd name="connsiteX5" fmla="*/ 0 w 13677900"/>
              <a:gd name="connsiteY5" fmla="*/ 0 h 1623189"/>
              <a:gd name="connsiteX0" fmla="*/ 0 w 13677900"/>
              <a:gd name="connsiteY0" fmla="*/ 0 h 1623189"/>
              <a:gd name="connsiteX1" fmla="*/ 7094968 w 13677900"/>
              <a:gd name="connsiteY1" fmla="*/ 3487 h 1623189"/>
              <a:gd name="connsiteX2" fmla="*/ 13677900 w 13677900"/>
              <a:gd name="connsiteY2" fmla="*/ 0 h 1623189"/>
              <a:gd name="connsiteX3" fmla="*/ 13677900 w 13677900"/>
              <a:gd name="connsiteY3" fmla="*/ 1623189 h 1623189"/>
              <a:gd name="connsiteX4" fmla="*/ 6999334 w 13677900"/>
              <a:gd name="connsiteY4" fmla="*/ 1609493 h 1623189"/>
              <a:gd name="connsiteX5" fmla="*/ 0 w 13677900"/>
              <a:gd name="connsiteY5" fmla="*/ 1623189 h 1623189"/>
              <a:gd name="connsiteX6" fmla="*/ 0 w 13677900"/>
              <a:gd name="connsiteY6" fmla="*/ 0 h 1623189"/>
              <a:gd name="connsiteX0" fmla="*/ 0 w 13677900"/>
              <a:gd name="connsiteY0" fmla="*/ 1623189 h 1623189"/>
              <a:gd name="connsiteX1" fmla="*/ 7094968 w 13677900"/>
              <a:gd name="connsiteY1" fmla="*/ 3487 h 1623189"/>
              <a:gd name="connsiteX2" fmla="*/ 13677900 w 13677900"/>
              <a:gd name="connsiteY2" fmla="*/ 0 h 1623189"/>
              <a:gd name="connsiteX3" fmla="*/ 13677900 w 13677900"/>
              <a:gd name="connsiteY3" fmla="*/ 1623189 h 1623189"/>
              <a:gd name="connsiteX4" fmla="*/ 6999334 w 13677900"/>
              <a:gd name="connsiteY4" fmla="*/ 1609493 h 1623189"/>
              <a:gd name="connsiteX5" fmla="*/ 0 w 13677900"/>
              <a:gd name="connsiteY5" fmla="*/ 1623189 h 1623189"/>
              <a:gd name="connsiteX0" fmla="*/ 0 w 6678566"/>
              <a:gd name="connsiteY0" fmla="*/ 1609493 h 1623189"/>
              <a:gd name="connsiteX1" fmla="*/ 95634 w 6678566"/>
              <a:gd name="connsiteY1" fmla="*/ 3487 h 1623189"/>
              <a:gd name="connsiteX2" fmla="*/ 6678566 w 6678566"/>
              <a:gd name="connsiteY2" fmla="*/ 0 h 1623189"/>
              <a:gd name="connsiteX3" fmla="*/ 6678566 w 6678566"/>
              <a:gd name="connsiteY3" fmla="*/ 1623189 h 1623189"/>
              <a:gd name="connsiteX4" fmla="*/ 0 w 6678566"/>
              <a:gd name="connsiteY4" fmla="*/ 1609493 h 1623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8566" h="1623189">
                <a:moveTo>
                  <a:pt x="0" y="1609493"/>
                </a:moveTo>
                <a:lnTo>
                  <a:pt x="95634" y="3487"/>
                </a:lnTo>
                <a:lnTo>
                  <a:pt x="6678566" y="0"/>
                </a:lnTo>
                <a:lnTo>
                  <a:pt x="6678566" y="1623189"/>
                </a:lnTo>
                <a:lnTo>
                  <a:pt x="0" y="1609493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  <a:alpha val="40000"/>
                </a:schemeClr>
              </a:gs>
              <a:gs pos="84600">
                <a:schemeClr val="bg1">
                  <a:lumMod val="95000"/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6F66B5C-10AB-4ADA-98F1-F1917CC1FF18}"/>
              </a:ext>
            </a:extLst>
          </p:cNvPr>
          <p:cNvSpPr txBox="1"/>
          <p:nvPr/>
        </p:nvSpPr>
        <p:spPr>
          <a:xfrm>
            <a:off x="874712" y="2374755"/>
            <a:ext cx="106069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228EB0"/>
                </a:solidFill>
                <a:latin typeface="+mn-ea"/>
              </a:rPr>
              <a:t>docker</a:t>
            </a:r>
            <a:r>
              <a:rPr lang="zh-CN" altLang="en-US" b="1" dirty="0">
                <a:solidFill>
                  <a:srgbClr val="228EB0"/>
                </a:solidFill>
                <a:latin typeface="+mn-ea"/>
              </a:rPr>
              <a:t>与</a:t>
            </a:r>
            <a:r>
              <a:rPr lang="en-US" altLang="zh-CN" b="1" dirty="0">
                <a:solidFill>
                  <a:srgbClr val="228EB0"/>
                </a:solidFill>
                <a:latin typeface="+mn-ea"/>
              </a:rPr>
              <a:t>CI/CD</a:t>
            </a:r>
          </a:p>
          <a:p>
            <a:r>
              <a:rPr lang="en-US" altLang="zh-CN" b="1" dirty="0">
                <a:solidFill>
                  <a:srgbClr val="228EB0"/>
                </a:solidFill>
                <a:latin typeface="+mn-ea"/>
              </a:rPr>
              <a:t>    [https://blog.csdn.net/eugenelee2096/article/details/73332615]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>
              <a:solidFill>
                <a:srgbClr val="228EB0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228EB0"/>
                </a:solidFill>
                <a:latin typeface="+mn-ea"/>
              </a:rPr>
              <a:t>CI/CD</a:t>
            </a:r>
            <a:r>
              <a:rPr lang="zh-CN" altLang="en-US" b="1" dirty="0">
                <a:solidFill>
                  <a:srgbClr val="228EB0"/>
                </a:solidFill>
                <a:latin typeface="+mn-ea"/>
              </a:rPr>
              <a:t>持续集成</a:t>
            </a:r>
            <a:r>
              <a:rPr lang="en-US" altLang="zh-CN" b="1" dirty="0">
                <a:solidFill>
                  <a:srgbClr val="228EB0"/>
                </a:solidFill>
                <a:latin typeface="+mn-ea"/>
              </a:rPr>
              <a:t>/</a:t>
            </a:r>
            <a:r>
              <a:rPr lang="zh-CN" altLang="en-US" b="1" dirty="0">
                <a:solidFill>
                  <a:srgbClr val="228EB0"/>
                </a:solidFill>
                <a:latin typeface="+mn-ea"/>
              </a:rPr>
              <a:t>持续部署 敏捷开发</a:t>
            </a:r>
            <a:endParaRPr lang="en-US" altLang="zh-CN" b="1" dirty="0">
              <a:solidFill>
                <a:srgbClr val="228EB0"/>
              </a:solidFill>
              <a:latin typeface="+mn-ea"/>
            </a:endParaRPr>
          </a:p>
          <a:p>
            <a:r>
              <a:rPr lang="en-US" altLang="zh-CN" b="1" dirty="0">
                <a:solidFill>
                  <a:srgbClr val="228EB0"/>
                </a:solidFill>
                <a:latin typeface="+mn-ea"/>
              </a:rPr>
              <a:t>    [https://blog.csdn.net/qq_32261399/article/details/76651376]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>
              <a:solidFill>
                <a:srgbClr val="228EB0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228EB0"/>
                </a:solidFill>
                <a:latin typeface="+mn-ea"/>
              </a:rPr>
              <a:t>Heroku</a:t>
            </a:r>
            <a:r>
              <a:rPr lang="zh-CN" altLang="en-US" b="1" dirty="0">
                <a:solidFill>
                  <a:srgbClr val="228EB0"/>
                </a:solidFill>
                <a:latin typeface="+mn-ea"/>
              </a:rPr>
              <a:t>官方文档</a:t>
            </a:r>
            <a:endParaRPr lang="en-US" altLang="zh-CN" b="1" dirty="0">
              <a:solidFill>
                <a:srgbClr val="228EB0"/>
              </a:solidFill>
              <a:latin typeface="+mn-ea"/>
            </a:endParaRPr>
          </a:p>
          <a:p>
            <a:r>
              <a:rPr lang="en-US" altLang="zh-CN" b="1" dirty="0">
                <a:solidFill>
                  <a:srgbClr val="228EB0"/>
                </a:solidFill>
                <a:latin typeface="+mn-ea"/>
              </a:rPr>
              <a:t>    [https://devcenter.heroku.com/articles/getting-started-with-nodejs#introduction]</a:t>
            </a:r>
          </a:p>
        </p:txBody>
      </p:sp>
    </p:spTree>
    <p:extLst>
      <p:ext uri="{BB962C8B-B14F-4D97-AF65-F5344CB8AC3E}">
        <p14:creationId xmlns:p14="http://schemas.microsoft.com/office/powerpoint/2010/main" val="153462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773308" y="1181099"/>
            <a:ext cx="13425710" cy="4091928"/>
            <a:chOff x="1697108" y="1219199"/>
            <a:chExt cx="13425710" cy="4091928"/>
          </a:xfrm>
        </p:grpSpPr>
        <p:sp>
          <p:nvSpPr>
            <p:cNvPr id="10" name="矩形 9"/>
            <p:cNvSpPr/>
            <p:nvPr/>
          </p:nvSpPr>
          <p:spPr>
            <a:xfrm rot="1800000">
              <a:off x="1697108" y="4403586"/>
              <a:ext cx="13425710" cy="907541"/>
            </a:xfrm>
            <a:custGeom>
              <a:avLst/>
              <a:gdLst>
                <a:gd name="connsiteX0" fmla="*/ 0 w 13677900"/>
                <a:gd name="connsiteY0" fmla="*/ 0 h 897257"/>
                <a:gd name="connsiteX1" fmla="*/ 13677900 w 13677900"/>
                <a:gd name="connsiteY1" fmla="*/ 0 h 897257"/>
                <a:gd name="connsiteX2" fmla="*/ 13677900 w 13677900"/>
                <a:gd name="connsiteY2" fmla="*/ 897257 h 897257"/>
                <a:gd name="connsiteX3" fmla="*/ 0 w 13677900"/>
                <a:gd name="connsiteY3" fmla="*/ 897257 h 897257"/>
                <a:gd name="connsiteX4" fmla="*/ 0 w 13677900"/>
                <a:gd name="connsiteY4" fmla="*/ 0 h 897257"/>
                <a:gd name="connsiteX0" fmla="*/ 0 w 13677900"/>
                <a:gd name="connsiteY0" fmla="*/ 0 h 897257"/>
                <a:gd name="connsiteX1" fmla="*/ 13677900 w 13677900"/>
                <a:gd name="connsiteY1" fmla="*/ 0 h 897257"/>
                <a:gd name="connsiteX2" fmla="*/ 13677900 w 13677900"/>
                <a:gd name="connsiteY2" fmla="*/ 897257 h 897257"/>
                <a:gd name="connsiteX3" fmla="*/ 252190 w 13677900"/>
                <a:gd name="connsiteY3" fmla="*/ 892550 h 897257"/>
                <a:gd name="connsiteX4" fmla="*/ 0 w 13677900"/>
                <a:gd name="connsiteY4" fmla="*/ 897257 h 897257"/>
                <a:gd name="connsiteX5" fmla="*/ 0 w 13677900"/>
                <a:gd name="connsiteY5" fmla="*/ 0 h 897257"/>
                <a:gd name="connsiteX0" fmla="*/ 0 w 13677900"/>
                <a:gd name="connsiteY0" fmla="*/ 10284 h 907541"/>
                <a:gd name="connsiteX1" fmla="*/ 451603 w 13677900"/>
                <a:gd name="connsiteY1" fmla="*/ 0 h 907541"/>
                <a:gd name="connsiteX2" fmla="*/ 13677900 w 13677900"/>
                <a:gd name="connsiteY2" fmla="*/ 10284 h 907541"/>
                <a:gd name="connsiteX3" fmla="*/ 13677900 w 13677900"/>
                <a:gd name="connsiteY3" fmla="*/ 907541 h 907541"/>
                <a:gd name="connsiteX4" fmla="*/ 252190 w 13677900"/>
                <a:gd name="connsiteY4" fmla="*/ 902834 h 907541"/>
                <a:gd name="connsiteX5" fmla="*/ 0 w 13677900"/>
                <a:gd name="connsiteY5" fmla="*/ 907541 h 907541"/>
                <a:gd name="connsiteX6" fmla="*/ 0 w 13677900"/>
                <a:gd name="connsiteY6" fmla="*/ 10284 h 907541"/>
                <a:gd name="connsiteX0" fmla="*/ 0 w 13677900"/>
                <a:gd name="connsiteY0" fmla="*/ 907541 h 907541"/>
                <a:gd name="connsiteX1" fmla="*/ 451603 w 13677900"/>
                <a:gd name="connsiteY1" fmla="*/ 0 h 907541"/>
                <a:gd name="connsiteX2" fmla="*/ 13677900 w 13677900"/>
                <a:gd name="connsiteY2" fmla="*/ 10284 h 907541"/>
                <a:gd name="connsiteX3" fmla="*/ 13677900 w 13677900"/>
                <a:gd name="connsiteY3" fmla="*/ 907541 h 907541"/>
                <a:gd name="connsiteX4" fmla="*/ 252190 w 13677900"/>
                <a:gd name="connsiteY4" fmla="*/ 902834 h 907541"/>
                <a:gd name="connsiteX5" fmla="*/ 0 w 13677900"/>
                <a:gd name="connsiteY5" fmla="*/ 907541 h 907541"/>
                <a:gd name="connsiteX0" fmla="*/ 0 w 13425710"/>
                <a:gd name="connsiteY0" fmla="*/ 902834 h 907541"/>
                <a:gd name="connsiteX1" fmla="*/ 199413 w 13425710"/>
                <a:gd name="connsiteY1" fmla="*/ 0 h 907541"/>
                <a:gd name="connsiteX2" fmla="*/ 13425710 w 13425710"/>
                <a:gd name="connsiteY2" fmla="*/ 10284 h 907541"/>
                <a:gd name="connsiteX3" fmla="*/ 13425710 w 13425710"/>
                <a:gd name="connsiteY3" fmla="*/ 907541 h 907541"/>
                <a:gd name="connsiteX4" fmla="*/ 0 w 13425710"/>
                <a:gd name="connsiteY4" fmla="*/ 902834 h 907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25710" h="907541">
                  <a:moveTo>
                    <a:pt x="0" y="902834"/>
                  </a:moveTo>
                  <a:lnTo>
                    <a:pt x="199413" y="0"/>
                  </a:lnTo>
                  <a:lnTo>
                    <a:pt x="13425710" y="10284"/>
                  </a:lnTo>
                  <a:lnTo>
                    <a:pt x="13425710" y="907541"/>
                  </a:lnTo>
                  <a:lnTo>
                    <a:pt x="0" y="90283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40000"/>
                  </a:schemeClr>
                </a:gs>
                <a:gs pos="84600">
                  <a:schemeClr val="bg1">
                    <a:lumMod val="9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371272" y="1219199"/>
              <a:ext cx="667658" cy="66765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4158344" y="1407884"/>
            <a:ext cx="1625600" cy="16256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763483" y="2002969"/>
            <a:ext cx="13353088" cy="6893833"/>
            <a:chOff x="1763483" y="2002969"/>
            <a:chExt cx="13353088" cy="6893833"/>
          </a:xfrm>
        </p:grpSpPr>
        <p:sp>
          <p:nvSpPr>
            <p:cNvPr id="8" name="矩形 7"/>
            <p:cNvSpPr/>
            <p:nvPr/>
          </p:nvSpPr>
          <p:spPr>
            <a:xfrm rot="1800000">
              <a:off x="1977604" y="4383926"/>
              <a:ext cx="13138967" cy="4512876"/>
            </a:xfrm>
            <a:custGeom>
              <a:avLst/>
              <a:gdLst>
                <a:gd name="connsiteX0" fmla="*/ 0 w 13677900"/>
                <a:gd name="connsiteY0" fmla="*/ 0 h 4499376"/>
                <a:gd name="connsiteX1" fmla="*/ 13677900 w 13677900"/>
                <a:gd name="connsiteY1" fmla="*/ 0 h 4499376"/>
                <a:gd name="connsiteX2" fmla="*/ 13677900 w 13677900"/>
                <a:gd name="connsiteY2" fmla="*/ 4499376 h 4499376"/>
                <a:gd name="connsiteX3" fmla="*/ 0 w 13677900"/>
                <a:gd name="connsiteY3" fmla="*/ 4499376 h 4499376"/>
                <a:gd name="connsiteX4" fmla="*/ 0 w 13677900"/>
                <a:gd name="connsiteY4" fmla="*/ 0 h 4499376"/>
                <a:gd name="connsiteX0" fmla="*/ 0 w 13677900"/>
                <a:gd name="connsiteY0" fmla="*/ 13500 h 4512876"/>
                <a:gd name="connsiteX1" fmla="*/ 1732323 w 13677900"/>
                <a:gd name="connsiteY1" fmla="*/ 0 h 4512876"/>
                <a:gd name="connsiteX2" fmla="*/ 13677900 w 13677900"/>
                <a:gd name="connsiteY2" fmla="*/ 13500 h 4512876"/>
                <a:gd name="connsiteX3" fmla="*/ 13677900 w 13677900"/>
                <a:gd name="connsiteY3" fmla="*/ 4512876 h 4512876"/>
                <a:gd name="connsiteX4" fmla="*/ 0 w 13677900"/>
                <a:gd name="connsiteY4" fmla="*/ 4512876 h 4512876"/>
                <a:gd name="connsiteX5" fmla="*/ 0 w 13677900"/>
                <a:gd name="connsiteY5" fmla="*/ 13500 h 4512876"/>
                <a:gd name="connsiteX0" fmla="*/ 0 w 13677900"/>
                <a:gd name="connsiteY0" fmla="*/ 13500 h 4512876"/>
                <a:gd name="connsiteX1" fmla="*/ 1732323 w 13677900"/>
                <a:gd name="connsiteY1" fmla="*/ 0 h 4512876"/>
                <a:gd name="connsiteX2" fmla="*/ 13677900 w 13677900"/>
                <a:gd name="connsiteY2" fmla="*/ 13500 h 4512876"/>
                <a:gd name="connsiteX3" fmla="*/ 13677900 w 13677900"/>
                <a:gd name="connsiteY3" fmla="*/ 4512876 h 4512876"/>
                <a:gd name="connsiteX4" fmla="*/ 538933 w 13677900"/>
                <a:gd name="connsiteY4" fmla="*/ 4493446 h 4512876"/>
                <a:gd name="connsiteX5" fmla="*/ 0 w 13677900"/>
                <a:gd name="connsiteY5" fmla="*/ 4512876 h 4512876"/>
                <a:gd name="connsiteX6" fmla="*/ 0 w 13677900"/>
                <a:gd name="connsiteY6" fmla="*/ 13500 h 4512876"/>
                <a:gd name="connsiteX0" fmla="*/ 0 w 13677900"/>
                <a:gd name="connsiteY0" fmla="*/ 13500 h 4512876"/>
                <a:gd name="connsiteX1" fmla="*/ 1732323 w 13677900"/>
                <a:gd name="connsiteY1" fmla="*/ 0 h 4512876"/>
                <a:gd name="connsiteX2" fmla="*/ 13677900 w 13677900"/>
                <a:gd name="connsiteY2" fmla="*/ 13500 h 4512876"/>
                <a:gd name="connsiteX3" fmla="*/ 13677900 w 13677900"/>
                <a:gd name="connsiteY3" fmla="*/ 4512876 h 4512876"/>
                <a:gd name="connsiteX4" fmla="*/ 538933 w 13677900"/>
                <a:gd name="connsiteY4" fmla="*/ 4493446 h 4512876"/>
                <a:gd name="connsiteX5" fmla="*/ 0 w 13677900"/>
                <a:gd name="connsiteY5" fmla="*/ 13500 h 4512876"/>
                <a:gd name="connsiteX0" fmla="*/ 0 w 13138967"/>
                <a:gd name="connsiteY0" fmla="*/ 4493446 h 4512876"/>
                <a:gd name="connsiteX1" fmla="*/ 1193390 w 13138967"/>
                <a:gd name="connsiteY1" fmla="*/ 0 h 4512876"/>
                <a:gd name="connsiteX2" fmla="*/ 13138967 w 13138967"/>
                <a:gd name="connsiteY2" fmla="*/ 13500 h 4512876"/>
                <a:gd name="connsiteX3" fmla="*/ 13138967 w 13138967"/>
                <a:gd name="connsiteY3" fmla="*/ 4512876 h 4512876"/>
                <a:gd name="connsiteX4" fmla="*/ 0 w 13138967"/>
                <a:gd name="connsiteY4" fmla="*/ 4493446 h 451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38967" h="4512876">
                  <a:moveTo>
                    <a:pt x="0" y="4493446"/>
                  </a:moveTo>
                  <a:lnTo>
                    <a:pt x="1193390" y="0"/>
                  </a:lnTo>
                  <a:lnTo>
                    <a:pt x="13138967" y="13500"/>
                  </a:lnTo>
                  <a:lnTo>
                    <a:pt x="13138967" y="4512876"/>
                  </a:lnTo>
                  <a:lnTo>
                    <a:pt x="0" y="449344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60000"/>
                  </a:schemeClr>
                </a:gs>
                <a:gs pos="84600">
                  <a:schemeClr val="bg1">
                    <a:lumMod val="9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1763483" y="2002969"/>
              <a:ext cx="3294745" cy="329474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175208" y="3353288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noProof="0" dirty="0">
                <a:solidFill>
                  <a:prstClr val="black"/>
                </a:solidFill>
                <a:latin typeface="Arial"/>
                <a:ea typeface="微软雅黑"/>
              </a:rPr>
              <a:t>感谢您的观看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156158" y="2255191"/>
            <a:ext cx="4031873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THANKS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273800" y="4731203"/>
            <a:ext cx="914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850274" y="4702628"/>
            <a:ext cx="12474999" cy="4416484"/>
            <a:chOff x="850274" y="4702628"/>
            <a:chExt cx="12474999" cy="4416484"/>
          </a:xfrm>
        </p:grpSpPr>
        <p:sp>
          <p:nvSpPr>
            <p:cNvPr id="11" name="矩形 10"/>
            <p:cNvSpPr/>
            <p:nvPr/>
          </p:nvSpPr>
          <p:spPr>
            <a:xfrm rot="1800000">
              <a:off x="850274" y="7513404"/>
              <a:ext cx="12474999" cy="1605708"/>
            </a:xfrm>
            <a:custGeom>
              <a:avLst/>
              <a:gdLst>
                <a:gd name="connsiteX0" fmla="*/ 0 w 13677900"/>
                <a:gd name="connsiteY0" fmla="*/ 0 h 1587113"/>
                <a:gd name="connsiteX1" fmla="*/ 13677900 w 13677900"/>
                <a:gd name="connsiteY1" fmla="*/ 0 h 1587113"/>
                <a:gd name="connsiteX2" fmla="*/ 13677900 w 13677900"/>
                <a:gd name="connsiteY2" fmla="*/ 1587113 h 1587113"/>
                <a:gd name="connsiteX3" fmla="*/ 0 w 13677900"/>
                <a:gd name="connsiteY3" fmla="*/ 1587113 h 1587113"/>
                <a:gd name="connsiteX4" fmla="*/ 0 w 13677900"/>
                <a:gd name="connsiteY4" fmla="*/ 0 h 1587113"/>
                <a:gd name="connsiteX0" fmla="*/ 0 w 13677900"/>
                <a:gd name="connsiteY0" fmla="*/ 0 h 1587113"/>
                <a:gd name="connsiteX1" fmla="*/ 1620651 w 13677900"/>
                <a:gd name="connsiteY1" fmla="*/ 6988 h 1587113"/>
                <a:gd name="connsiteX2" fmla="*/ 13677900 w 13677900"/>
                <a:gd name="connsiteY2" fmla="*/ 0 h 1587113"/>
                <a:gd name="connsiteX3" fmla="*/ 13677900 w 13677900"/>
                <a:gd name="connsiteY3" fmla="*/ 1587113 h 1587113"/>
                <a:gd name="connsiteX4" fmla="*/ 0 w 13677900"/>
                <a:gd name="connsiteY4" fmla="*/ 1587113 h 1587113"/>
                <a:gd name="connsiteX5" fmla="*/ 0 w 13677900"/>
                <a:gd name="connsiteY5" fmla="*/ 0 h 1587113"/>
                <a:gd name="connsiteX0" fmla="*/ 0 w 13677900"/>
                <a:gd name="connsiteY0" fmla="*/ 0 h 1605708"/>
                <a:gd name="connsiteX1" fmla="*/ 1620651 w 13677900"/>
                <a:gd name="connsiteY1" fmla="*/ 6988 h 1605708"/>
                <a:gd name="connsiteX2" fmla="*/ 13677900 w 13677900"/>
                <a:gd name="connsiteY2" fmla="*/ 0 h 1605708"/>
                <a:gd name="connsiteX3" fmla="*/ 13677900 w 13677900"/>
                <a:gd name="connsiteY3" fmla="*/ 1587113 h 1605708"/>
                <a:gd name="connsiteX4" fmla="*/ 1202901 w 13677900"/>
                <a:gd name="connsiteY4" fmla="*/ 1605708 h 1605708"/>
                <a:gd name="connsiteX5" fmla="*/ 0 w 13677900"/>
                <a:gd name="connsiteY5" fmla="*/ 1587113 h 1605708"/>
                <a:gd name="connsiteX6" fmla="*/ 0 w 13677900"/>
                <a:gd name="connsiteY6" fmla="*/ 0 h 1605708"/>
                <a:gd name="connsiteX0" fmla="*/ 0 w 13677900"/>
                <a:gd name="connsiteY0" fmla="*/ 0 h 1605708"/>
                <a:gd name="connsiteX1" fmla="*/ 1620651 w 13677900"/>
                <a:gd name="connsiteY1" fmla="*/ 6988 h 1605708"/>
                <a:gd name="connsiteX2" fmla="*/ 13677900 w 13677900"/>
                <a:gd name="connsiteY2" fmla="*/ 0 h 1605708"/>
                <a:gd name="connsiteX3" fmla="*/ 13677900 w 13677900"/>
                <a:gd name="connsiteY3" fmla="*/ 1587113 h 1605708"/>
                <a:gd name="connsiteX4" fmla="*/ 1202901 w 13677900"/>
                <a:gd name="connsiteY4" fmla="*/ 1605708 h 1605708"/>
                <a:gd name="connsiteX5" fmla="*/ 0 w 13677900"/>
                <a:gd name="connsiteY5" fmla="*/ 0 h 1605708"/>
                <a:gd name="connsiteX0" fmla="*/ 0 w 12474999"/>
                <a:gd name="connsiteY0" fmla="*/ 1605708 h 1605708"/>
                <a:gd name="connsiteX1" fmla="*/ 417750 w 12474999"/>
                <a:gd name="connsiteY1" fmla="*/ 6988 h 1605708"/>
                <a:gd name="connsiteX2" fmla="*/ 12474999 w 12474999"/>
                <a:gd name="connsiteY2" fmla="*/ 0 h 1605708"/>
                <a:gd name="connsiteX3" fmla="*/ 12474999 w 12474999"/>
                <a:gd name="connsiteY3" fmla="*/ 1587113 h 1605708"/>
                <a:gd name="connsiteX4" fmla="*/ 0 w 12474999"/>
                <a:gd name="connsiteY4" fmla="*/ 1605708 h 1605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74999" h="1605708">
                  <a:moveTo>
                    <a:pt x="0" y="1605708"/>
                  </a:moveTo>
                  <a:lnTo>
                    <a:pt x="417750" y="6988"/>
                  </a:lnTo>
                  <a:lnTo>
                    <a:pt x="12474999" y="0"/>
                  </a:lnTo>
                  <a:lnTo>
                    <a:pt x="12474999" y="1587113"/>
                  </a:lnTo>
                  <a:lnTo>
                    <a:pt x="0" y="160570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40000"/>
                  </a:schemeClr>
                </a:gs>
                <a:gs pos="84600">
                  <a:schemeClr val="bg1">
                    <a:lumMod val="9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269995" y="4702628"/>
              <a:ext cx="1190171" cy="119017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5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rot="1800000">
            <a:off x="2044538" y="2764093"/>
            <a:ext cx="10212972" cy="5277179"/>
          </a:xfrm>
          <a:custGeom>
            <a:avLst/>
            <a:gdLst>
              <a:gd name="connsiteX0" fmla="*/ 0 w 13677900"/>
              <a:gd name="connsiteY0" fmla="*/ 0 h 5277179"/>
              <a:gd name="connsiteX1" fmla="*/ 13677900 w 13677900"/>
              <a:gd name="connsiteY1" fmla="*/ 0 h 5277179"/>
              <a:gd name="connsiteX2" fmla="*/ 13677900 w 13677900"/>
              <a:gd name="connsiteY2" fmla="*/ 5277179 h 5277179"/>
              <a:gd name="connsiteX3" fmla="*/ 0 w 13677900"/>
              <a:gd name="connsiteY3" fmla="*/ 5277179 h 5277179"/>
              <a:gd name="connsiteX4" fmla="*/ 0 w 13677900"/>
              <a:gd name="connsiteY4" fmla="*/ 0 h 5277179"/>
              <a:gd name="connsiteX0" fmla="*/ 0 w 13677900"/>
              <a:gd name="connsiteY0" fmla="*/ 0 h 5277179"/>
              <a:gd name="connsiteX1" fmla="*/ 13677900 w 13677900"/>
              <a:gd name="connsiteY1" fmla="*/ 0 h 5277179"/>
              <a:gd name="connsiteX2" fmla="*/ 13677900 w 13677900"/>
              <a:gd name="connsiteY2" fmla="*/ 5277179 h 5277179"/>
              <a:gd name="connsiteX3" fmla="*/ 3464928 w 13677900"/>
              <a:gd name="connsiteY3" fmla="*/ 5276544 h 5277179"/>
              <a:gd name="connsiteX4" fmla="*/ 0 w 13677900"/>
              <a:gd name="connsiteY4" fmla="*/ 5277179 h 5277179"/>
              <a:gd name="connsiteX5" fmla="*/ 0 w 13677900"/>
              <a:gd name="connsiteY5" fmla="*/ 0 h 5277179"/>
              <a:gd name="connsiteX0" fmla="*/ 0 w 13677900"/>
              <a:gd name="connsiteY0" fmla="*/ 0 h 5277179"/>
              <a:gd name="connsiteX1" fmla="*/ 4885166 w 13677900"/>
              <a:gd name="connsiteY1" fmla="*/ 2168 h 5277179"/>
              <a:gd name="connsiteX2" fmla="*/ 13677900 w 13677900"/>
              <a:gd name="connsiteY2" fmla="*/ 0 h 5277179"/>
              <a:gd name="connsiteX3" fmla="*/ 13677900 w 13677900"/>
              <a:gd name="connsiteY3" fmla="*/ 5277179 h 5277179"/>
              <a:gd name="connsiteX4" fmla="*/ 3464928 w 13677900"/>
              <a:gd name="connsiteY4" fmla="*/ 5276544 h 5277179"/>
              <a:gd name="connsiteX5" fmla="*/ 0 w 13677900"/>
              <a:gd name="connsiteY5" fmla="*/ 5277179 h 5277179"/>
              <a:gd name="connsiteX6" fmla="*/ 0 w 13677900"/>
              <a:gd name="connsiteY6" fmla="*/ 0 h 5277179"/>
              <a:gd name="connsiteX0" fmla="*/ 0 w 13677900"/>
              <a:gd name="connsiteY0" fmla="*/ 0 h 5277179"/>
              <a:gd name="connsiteX1" fmla="*/ 4885166 w 13677900"/>
              <a:gd name="connsiteY1" fmla="*/ 2168 h 5277179"/>
              <a:gd name="connsiteX2" fmla="*/ 13677900 w 13677900"/>
              <a:gd name="connsiteY2" fmla="*/ 0 h 5277179"/>
              <a:gd name="connsiteX3" fmla="*/ 13677900 w 13677900"/>
              <a:gd name="connsiteY3" fmla="*/ 5277179 h 5277179"/>
              <a:gd name="connsiteX4" fmla="*/ 3464928 w 13677900"/>
              <a:gd name="connsiteY4" fmla="*/ 5276544 h 5277179"/>
              <a:gd name="connsiteX5" fmla="*/ 0 w 13677900"/>
              <a:gd name="connsiteY5" fmla="*/ 0 h 5277179"/>
              <a:gd name="connsiteX0" fmla="*/ 0 w 10212972"/>
              <a:gd name="connsiteY0" fmla="*/ 5276544 h 5277179"/>
              <a:gd name="connsiteX1" fmla="*/ 1420238 w 10212972"/>
              <a:gd name="connsiteY1" fmla="*/ 2168 h 5277179"/>
              <a:gd name="connsiteX2" fmla="*/ 10212972 w 10212972"/>
              <a:gd name="connsiteY2" fmla="*/ 0 h 5277179"/>
              <a:gd name="connsiteX3" fmla="*/ 10212972 w 10212972"/>
              <a:gd name="connsiteY3" fmla="*/ 5277179 h 5277179"/>
              <a:gd name="connsiteX4" fmla="*/ 0 w 10212972"/>
              <a:gd name="connsiteY4" fmla="*/ 5276544 h 5277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2972" h="5277179">
                <a:moveTo>
                  <a:pt x="0" y="5276544"/>
                </a:moveTo>
                <a:lnTo>
                  <a:pt x="1420238" y="2168"/>
                </a:lnTo>
                <a:lnTo>
                  <a:pt x="10212972" y="0"/>
                </a:lnTo>
                <a:lnTo>
                  <a:pt x="10212972" y="5277179"/>
                </a:lnTo>
                <a:lnTo>
                  <a:pt x="0" y="5276544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  <a:alpha val="60000"/>
                </a:schemeClr>
              </a:gs>
              <a:gs pos="84600">
                <a:schemeClr val="bg1">
                  <a:lumMod val="95000"/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rot="1800000">
            <a:off x="4629948" y="3112133"/>
            <a:ext cx="8826230" cy="800368"/>
          </a:xfrm>
          <a:custGeom>
            <a:avLst/>
            <a:gdLst>
              <a:gd name="connsiteX0" fmla="*/ 0 w 13677900"/>
              <a:gd name="connsiteY0" fmla="*/ 0 h 793261"/>
              <a:gd name="connsiteX1" fmla="*/ 13677900 w 13677900"/>
              <a:gd name="connsiteY1" fmla="*/ 0 h 793261"/>
              <a:gd name="connsiteX2" fmla="*/ 13677900 w 13677900"/>
              <a:gd name="connsiteY2" fmla="*/ 793261 h 793261"/>
              <a:gd name="connsiteX3" fmla="*/ 0 w 13677900"/>
              <a:gd name="connsiteY3" fmla="*/ 793261 h 793261"/>
              <a:gd name="connsiteX4" fmla="*/ 0 w 13677900"/>
              <a:gd name="connsiteY4" fmla="*/ 0 h 793261"/>
              <a:gd name="connsiteX0" fmla="*/ 0 w 13677900"/>
              <a:gd name="connsiteY0" fmla="*/ 7107 h 800368"/>
              <a:gd name="connsiteX1" fmla="*/ 5047842 w 13677900"/>
              <a:gd name="connsiteY1" fmla="*/ 0 h 800368"/>
              <a:gd name="connsiteX2" fmla="*/ 13677900 w 13677900"/>
              <a:gd name="connsiteY2" fmla="*/ 7107 h 800368"/>
              <a:gd name="connsiteX3" fmla="*/ 13677900 w 13677900"/>
              <a:gd name="connsiteY3" fmla="*/ 800368 h 800368"/>
              <a:gd name="connsiteX4" fmla="*/ 0 w 13677900"/>
              <a:gd name="connsiteY4" fmla="*/ 800368 h 800368"/>
              <a:gd name="connsiteX5" fmla="*/ 0 w 13677900"/>
              <a:gd name="connsiteY5" fmla="*/ 7107 h 800368"/>
              <a:gd name="connsiteX0" fmla="*/ 0 w 13677900"/>
              <a:gd name="connsiteY0" fmla="*/ 7107 h 800368"/>
              <a:gd name="connsiteX1" fmla="*/ 5047842 w 13677900"/>
              <a:gd name="connsiteY1" fmla="*/ 0 h 800368"/>
              <a:gd name="connsiteX2" fmla="*/ 13677900 w 13677900"/>
              <a:gd name="connsiteY2" fmla="*/ 7107 h 800368"/>
              <a:gd name="connsiteX3" fmla="*/ 13677900 w 13677900"/>
              <a:gd name="connsiteY3" fmla="*/ 800368 h 800368"/>
              <a:gd name="connsiteX4" fmla="*/ 4851670 w 13677900"/>
              <a:gd name="connsiteY4" fmla="*/ 784169 h 800368"/>
              <a:gd name="connsiteX5" fmla="*/ 0 w 13677900"/>
              <a:gd name="connsiteY5" fmla="*/ 800368 h 800368"/>
              <a:gd name="connsiteX6" fmla="*/ 0 w 13677900"/>
              <a:gd name="connsiteY6" fmla="*/ 7107 h 800368"/>
              <a:gd name="connsiteX0" fmla="*/ 0 w 13677900"/>
              <a:gd name="connsiteY0" fmla="*/ 7107 h 800368"/>
              <a:gd name="connsiteX1" fmla="*/ 5047842 w 13677900"/>
              <a:gd name="connsiteY1" fmla="*/ 0 h 800368"/>
              <a:gd name="connsiteX2" fmla="*/ 13677900 w 13677900"/>
              <a:gd name="connsiteY2" fmla="*/ 7107 h 800368"/>
              <a:gd name="connsiteX3" fmla="*/ 13677900 w 13677900"/>
              <a:gd name="connsiteY3" fmla="*/ 800368 h 800368"/>
              <a:gd name="connsiteX4" fmla="*/ 4851670 w 13677900"/>
              <a:gd name="connsiteY4" fmla="*/ 784169 h 800368"/>
              <a:gd name="connsiteX5" fmla="*/ 0 w 13677900"/>
              <a:gd name="connsiteY5" fmla="*/ 7107 h 800368"/>
              <a:gd name="connsiteX0" fmla="*/ 0 w 8826230"/>
              <a:gd name="connsiteY0" fmla="*/ 784169 h 800368"/>
              <a:gd name="connsiteX1" fmla="*/ 196172 w 8826230"/>
              <a:gd name="connsiteY1" fmla="*/ 0 h 800368"/>
              <a:gd name="connsiteX2" fmla="*/ 8826230 w 8826230"/>
              <a:gd name="connsiteY2" fmla="*/ 7107 h 800368"/>
              <a:gd name="connsiteX3" fmla="*/ 8826230 w 8826230"/>
              <a:gd name="connsiteY3" fmla="*/ 800368 h 800368"/>
              <a:gd name="connsiteX4" fmla="*/ 0 w 8826230"/>
              <a:gd name="connsiteY4" fmla="*/ 784169 h 800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6230" h="800368">
                <a:moveTo>
                  <a:pt x="0" y="784169"/>
                </a:moveTo>
                <a:lnTo>
                  <a:pt x="196172" y="0"/>
                </a:lnTo>
                <a:lnTo>
                  <a:pt x="8826230" y="7107"/>
                </a:lnTo>
                <a:lnTo>
                  <a:pt x="8826230" y="800368"/>
                </a:lnTo>
                <a:lnTo>
                  <a:pt x="0" y="784169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  <a:alpha val="40000"/>
                </a:schemeClr>
              </a:gs>
              <a:gs pos="84600">
                <a:schemeClr val="bg1">
                  <a:lumMod val="95000"/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占位符 6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3" r="16623"/>
          <a:stretch>
            <a:fillRect/>
          </a:stretch>
        </p:blipFill>
        <p:spPr>
          <a:xfrm>
            <a:off x="1400626" y="1268413"/>
            <a:ext cx="3889830" cy="3889830"/>
          </a:xfrm>
        </p:spPr>
      </p:pic>
      <p:sp>
        <p:nvSpPr>
          <p:cNvPr id="5" name="矩形 4"/>
          <p:cNvSpPr/>
          <p:nvPr/>
        </p:nvSpPr>
        <p:spPr>
          <a:xfrm>
            <a:off x="5013098" y="1064419"/>
            <a:ext cx="580573" cy="5805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097411" y="4486951"/>
            <a:ext cx="1001492" cy="100149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1800000">
            <a:off x="4364220" y="5568754"/>
            <a:ext cx="7387498" cy="2177055"/>
          </a:xfrm>
          <a:custGeom>
            <a:avLst/>
            <a:gdLst>
              <a:gd name="connsiteX0" fmla="*/ 0 w 13677900"/>
              <a:gd name="connsiteY0" fmla="*/ 0 h 2210423"/>
              <a:gd name="connsiteX1" fmla="*/ 13677900 w 13677900"/>
              <a:gd name="connsiteY1" fmla="*/ 0 h 2210423"/>
              <a:gd name="connsiteX2" fmla="*/ 13677900 w 13677900"/>
              <a:gd name="connsiteY2" fmla="*/ 2210423 h 2210423"/>
              <a:gd name="connsiteX3" fmla="*/ 0 w 13677900"/>
              <a:gd name="connsiteY3" fmla="*/ 2210423 h 2210423"/>
              <a:gd name="connsiteX4" fmla="*/ 0 w 13677900"/>
              <a:gd name="connsiteY4" fmla="*/ 0 h 2210423"/>
              <a:gd name="connsiteX0" fmla="*/ 0 w 13677900"/>
              <a:gd name="connsiteY0" fmla="*/ 2355 h 2212778"/>
              <a:gd name="connsiteX1" fmla="*/ 6891338 w 13677900"/>
              <a:gd name="connsiteY1" fmla="*/ 0 h 2212778"/>
              <a:gd name="connsiteX2" fmla="*/ 13677900 w 13677900"/>
              <a:gd name="connsiteY2" fmla="*/ 2355 h 2212778"/>
              <a:gd name="connsiteX3" fmla="*/ 13677900 w 13677900"/>
              <a:gd name="connsiteY3" fmla="*/ 2212778 h 2212778"/>
              <a:gd name="connsiteX4" fmla="*/ 0 w 13677900"/>
              <a:gd name="connsiteY4" fmla="*/ 2212778 h 2212778"/>
              <a:gd name="connsiteX5" fmla="*/ 0 w 13677900"/>
              <a:gd name="connsiteY5" fmla="*/ 2355 h 2212778"/>
              <a:gd name="connsiteX0" fmla="*/ 0 w 13677900"/>
              <a:gd name="connsiteY0" fmla="*/ 2355 h 2216700"/>
              <a:gd name="connsiteX1" fmla="*/ 6891338 w 13677900"/>
              <a:gd name="connsiteY1" fmla="*/ 0 h 2216700"/>
              <a:gd name="connsiteX2" fmla="*/ 13677900 w 13677900"/>
              <a:gd name="connsiteY2" fmla="*/ 2355 h 2216700"/>
              <a:gd name="connsiteX3" fmla="*/ 13677900 w 13677900"/>
              <a:gd name="connsiteY3" fmla="*/ 2212778 h 2216700"/>
              <a:gd name="connsiteX4" fmla="*/ 6290402 w 13677900"/>
              <a:gd name="connsiteY4" fmla="*/ 2216700 h 2216700"/>
              <a:gd name="connsiteX5" fmla="*/ 0 w 13677900"/>
              <a:gd name="connsiteY5" fmla="*/ 2212778 h 2216700"/>
              <a:gd name="connsiteX6" fmla="*/ 0 w 13677900"/>
              <a:gd name="connsiteY6" fmla="*/ 2355 h 2216700"/>
              <a:gd name="connsiteX0" fmla="*/ 0 w 13677900"/>
              <a:gd name="connsiteY0" fmla="*/ 2355 h 2216700"/>
              <a:gd name="connsiteX1" fmla="*/ 6891338 w 13677900"/>
              <a:gd name="connsiteY1" fmla="*/ 0 h 2216700"/>
              <a:gd name="connsiteX2" fmla="*/ 13677900 w 13677900"/>
              <a:gd name="connsiteY2" fmla="*/ 2355 h 2216700"/>
              <a:gd name="connsiteX3" fmla="*/ 13677900 w 13677900"/>
              <a:gd name="connsiteY3" fmla="*/ 2212778 h 2216700"/>
              <a:gd name="connsiteX4" fmla="*/ 6290402 w 13677900"/>
              <a:gd name="connsiteY4" fmla="*/ 2216700 h 2216700"/>
              <a:gd name="connsiteX5" fmla="*/ 0 w 13677900"/>
              <a:gd name="connsiteY5" fmla="*/ 2355 h 2216700"/>
              <a:gd name="connsiteX0" fmla="*/ 0 w 7387498"/>
              <a:gd name="connsiteY0" fmla="*/ 2216700 h 2216700"/>
              <a:gd name="connsiteX1" fmla="*/ 600936 w 7387498"/>
              <a:gd name="connsiteY1" fmla="*/ 0 h 2216700"/>
              <a:gd name="connsiteX2" fmla="*/ 7387498 w 7387498"/>
              <a:gd name="connsiteY2" fmla="*/ 2355 h 2216700"/>
              <a:gd name="connsiteX3" fmla="*/ 7387498 w 7387498"/>
              <a:gd name="connsiteY3" fmla="*/ 2212778 h 2216700"/>
              <a:gd name="connsiteX4" fmla="*/ 0 w 7387498"/>
              <a:gd name="connsiteY4" fmla="*/ 2216700 h 221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87498" h="2216700">
                <a:moveTo>
                  <a:pt x="0" y="2216700"/>
                </a:moveTo>
                <a:lnTo>
                  <a:pt x="600936" y="0"/>
                </a:lnTo>
                <a:lnTo>
                  <a:pt x="7387498" y="2355"/>
                </a:lnTo>
                <a:lnTo>
                  <a:pt x="7387498" y="2212778"/>
                </a:lnTo>
                <a:lnTo>
                  <a:pt x="0" y="221670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  <a:alpha val="40000"/>
                </a:schemeClr>
              </a:gs>
              <a:gs pos="84600">
                <a:schemeClr val="bg1">
                  <a:lumMod val="95000"/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305070" y="4136571"/>
            <a:ext cx="1624015" cy="16240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1800000">
            <a:off x="10252663" y="3736198"/>
            <a:ext cx="7062898" cy="901710"/>
          </a:xfrm>
          <a:custGeom>
            <a:avLst/>
            <a:gdLst>
              <a:gd name="connsiteX0" fmla="*/ 0 w 13677900"/>
              <a:gd name="connsiteY0" fmla="*/ 0 h 878149"/>
              <a:gd name="connsiteX1" fmla="*/ 13677900 w 13677900"/>
              <a:gd name="connsiteY1" fmla="*/ 0 h 878149"/>
              <a:gd name="connsiteX2" fmla="*/ 13677900 w 13677900"/>
              <a:gd name="connsiteY2" fmla="*/ 878149 h 878149"/>
              <a:gd name="connsiteX3" fmla="*/ 0 w 13677900"/>
              <a:gd name="connsiteY3" fmla="*/ 878149 h 878149"/>
              <a:gd name="connsiteX4" fmla="*/ 0 w 13677900"/>
              <a:gd name="connsiteY4" fmla="*/ 0 h 878149"/>
              <a:gd name="connsiteX0" fmla="*/ 0 w 13677900"/>
              <a:gd name="connsiteY0" fmla="*/ 11310 h 889459"/>
              <a:gd name="connsiteX1" fmla="*/ 6622329 w 13677900"/>
              <a:gd name="connsiteY1" fmla="*/ 0 h 889459"/>
              <a:gd name="connsiteX2" fmla="*/ 13677900 w 13677900"/>
              <a:gd name="connsiteY2" fmla="*/ 11310 h 889459"/>
              <a:gd name="connsiteX3" fmla="*/ 13677900 w 13677900"/>
              <a:gd name="connsiteY3" fmla="*/ 889459 h 889459"/>
              <a:gd name="connsiteX4" fmla="*/ 0 w 13677900"/>
              <a:gd name="connsiteY4" fmla="*/ 889459 h 889459"/>
              <a:gd name="connsiteX5" fmla="*/ 0 w 13677900"/>
              <a:gd name="connsiteY5" fmla="*/ 11310 h 889459"/>
              <a:gd name="connsiteX0" fmla="*/ 0 w 13677900"/>
              <a:gd name="connsiteY0" fmla="*/ 11310 h 901710"/>
              <a:gd name="connsiteX1" fmla="*/ 6622329 w 13677900"/>
              <a:gd name="connsiteY1" fmla="*/ 0 h 901710"/>
              <a:gd name="connsiteX2" fmla="*/ 13677900 w 13677900"/>
              <a:gd name="connsiteY2" fmla="*/ 11310 h 901710"/>
              <a:gd name="connsiteX3" fmla="*/ 13677900 w 13677900"/>
              <a:gd name="connsiteY3" fmla="*/ 889459 h 901710"/>
              <a:gd name="connsiteX4" fmla="*/ 6615002 w 13677900"/>
              <a:gd name="connsiteY4" fmla="*/ 901710 h 901710"/>
              <a:gd name="connsiteX5" fmla="*/ 0 w 13677900"/>
              <a:gd name="connsiteY5" fmla="*/ 889459 h 901710"/>
              <a:gd name="connsiteX6" fmla="*/ 0 w 13677900"/>
              <a:gd name="connsiteY6" fmla="*/ 11310 h 901710"/>
              <a:gd name="connsiteX0" fmla="*/ 0 w 13677900"/>
              <a:gd name="connsiteY0" fmla="*/ 11310 h 901710"/>
              <a:gd name="connsiteX1" fmla="*/ 6622329 w 13677900"/>
              <a:gd name="connsiteY1" fmla="*/ 0 h 901710"/>
              <a:gd name="connsiteX2" fmla="*/ 13677900 w 13677900"/>
              <a:gd name="connsiteY2" fmla="*/ 11310 h 901710"/>
              <a:gd name="connsiteX3" fmla="*/ 13677900 w 13677900"/>
              <a:gd name="connsiteY3" fmla="*/ 889459 h 901710"/>
              <a:gd name="connsiteX4" fmla="*/ 6615002 w 13677900"/>
              <a:gd name="connsiteY4" fmla="*/ 901710 h 901710"/>
              <a:gd name="connsiteX5" fmla="*/ 0 w 13677900"/>
              <a:gd name="connsiteY5" fmla="*/ 11310 h 901710"/>
              <a:gd name="connsiteX0" fmla="*/ 0 w 7062898"/>
              <a:gd name="connsiteY0" fmla="*/ 901710 h 901710"/>
              <a:gd name="connsiteX1" fmla="*/ 7327 w 7062898"/>
              <a:gd name="connsiteY1" fmla="*/ 0 h 901710"/>
              <a:gd name="connsiteX2" fmla="*/ 7062898 w 7062898"/>
              <a:gd name="connsiteY2" fmla="*/ 11310 h 901710"/>
              <a:gd name="connsiteX3" fmla="*/ 7062898 w 7062898"/>
              <a:gd name="connsiteY3" fmla="*/ 889459 h 901710"/>
              <a:gd name="connsiteX4" fmla="*/ 0 w 7062898"/>
              <a:gd name="connsiteY4" fmla="*/ 901710 h 90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62898" h="901710">
                <a:moveTo>
                  <a:pt x="0" y="901710"/>
                </a:moveTo>
                <a:cubicBezTo>
                  <a:pt x="2442" y="601140"/>
                  <a:pt x="4885" y="300570"/>
                  <a:pt x="7327" y="0"/>
                </a:cubicBezTo>
                <a:lnTo>
                  <a:pt x="7062898" y="11310"/>
                </a:lnTo>
                <a:lnTo>
                  <a:pt x="7062898" y="889459"/>
                </a:lnTo>
                <a:lnTo>
                  <a:pt x="0" y="90171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  <a:alpha val="40000"/>
                </a:schemeClr>
              </a:gs>
              <a:gs pos="84600">
                <a:schemeClr val="bg1">
                  <a:lumMod val="95000"/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10275888" y="1968952"/>
            <a:ext cx="889000" cy="889000"/>
            <a:chOff x="10275888" y="1968952"/>
            <a:chExt cx="889000" cy="889000"/>
          </a:xfrm>
        </p:grpSpPr>
        <p:sp>
          <p:nvSpPr>
            <p:cNvPr id="11" name="椭圆 10"/>
            <p:cNvSpPr/>
            <p:nvPr/>
          </p:nvSpPr>
          <p:spPr>
            <a:xfrm>
              <a:off x="10275888" y="1968952"/>
              <a:ext cx="889000" cy="889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0400428" y="2123009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</a:rPr>
                <a:t>01</a:t>
              </a:r>
              <a:endParaRPr lang="zh-CN" alt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200261" y="3089795"/>
            <a:ext cx="5058845" cy="1155633"/>
            <a:chOff x="6200261" y="3089795"/>
            <a:chExt cx="5058845" cy="1155633"/>
          </a:xfrm>
        </p:grpSpPr>
        <p:sp>
          <p:nvSpPr>
            <p:cNvPr id="14" name="文本框 13"/>
            <p:cNvSpPr txBox="1"/>
            <p:nvPr/>
          </p:nvSpPr>
          <p:spPr>
            <a:xfrm>
              <a:off x="9897836" y="3089795"/>
              <a:ext cx="13612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2800" dirty="0"/>
                <a:t>Why CI</a:t>
              </a:r>
              <a:endParaRPr lang="zh-CN" altLang="en-US" sz="2800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200261" y="3635855"/>
              <a:ext cx="5058845" cy="27071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为什么要持续集成</a:t>
              </a:r>
              <a:endParaRPr lang="en-US" altLang="zh-CN" sz="11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10237788" y="4245428"/>
              <a:ext cx="9144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030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750"/>
                            </p:stCondLst>
                            <p:childTnLst>
                              <p:par>
                                <p:cTn id="4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5" grpId="0" animBg="1"/>
      <p:bldP spid="3" grpId="0" animBg="1"/>
      <p:bldP spid="10" grpId="0" animBg="1"/>
      <p:bldP spid="4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 rot="1800000">
            <a:off x="1551710" y="5436749"/>
            <a:ext cx="12117185" cy="3063849"/>
          </a:xfrm>
          <a:custGeom>
            <a:avLst/>
            <a:gdLst>
              <a:gd name="connsiteX0" fmla="*/ 0 w 13677900"/>
              <a:gd name="connsiteY0" fmla="*/ 0 h 3048729"/>
              <a:gd name="connsiteX1" fmla="*/ 13677900 w 13677900"/>
              <a:gd name="connsiteY1" fmla="*/ 0 h 3048729"/>
              <a:gd name="connsiteX2" fmla="*/ 13677900 w 13677900"/>
              <a:gd name="connsiteY2" fmla="*/ 3048729 h 3048729"/>
              <a:gd name="connsiteX3" fmla="*/ 0 w 13677900"/>
              <a:gd name="connsiteY3" fmla="*/ 3048729 h 3048729"/>
              <a:gd name="connsiteX4" fmla="*/ 0 w 13677900"/>
              <a:gd name="connsiteY4" fmla="*/ 0 h 3048729"/>
              <a:gd name="connsiteX0" fmla="*/ 0 w 13677900"/>
              <a:gd name="connsiteY0" fmla="*/ 0 h 3048729"/>
              <a:gd name="connsiteX1" fmla="*/ 3129502 w 13677900"/>
              <a:gd name="connsiteY1" fmla="*/ 8230 h 3048729"/>
              <a:gd name="connsiteX2" fmla="*/ 13677900 w 13677900"/>
              <a:gd name="connsiteY2" fmla="*/ 0 h 3048729"/>
              <a:gd name="connsiteX3" fmla="*/ 13677900 w 13677900"/>
              <a:gd name="connsiteY3" fmla="*/ 3048729 h 3048729"/>
              <a:gd name="connsiteX4" fmla="*/ 0 w 13677900"/>
              <a:gd name="connsiteY4" fmla="*/ 3048729 h 3048729"/>
              <a:gd name="connsiteX5" fmla="*/ 0 w 13677900"/>
              <a:gd name="connsiteY5" fmla="*/ 0 h 3048729"/>
              <a:gd name="connsiteX0" fmla="*/ 0 w 13677900"/>
              <a:gd name="connsiteY0" fmla="*/ 0 h 3063849"/>
              <a:gd name="connsiteX1" fmla="*/ 3129502 w 13677900"/>
              <a:gd name="connsiteY1" fmla="*/ 8230 h 3063849"/>
              <a:gd name="connsiteX2" fmla="*/ 13677900 w 13677900"/>
              <a:gd name="connsiteY2" fmla="*/ 0 h 3063849"/>
              <a:gd name="connsiteX3" fmla="*/ 13677900 w 13677900"/>
              <a:gd name="connsiteY3" fmla="*/ 3048729 h 3063849"/>
              <a:gd name="connsiteX4" fmla="*/ 1560715 w 13677900"/>
              <a:gd name="connsiteY4" fmla="*/ 3063849 h 3063849"/>
              <a:gd name="connsiteX5" fmla="*/ 0 w 13677900"/>
              <a:gd name="connsiteY5" fmla="*/ 3048729 h 3063849"/>
              <a:gd name="connsiteX6" fmla="*/ 0 w 13677900"/>
              <a:gd name="connsiteY6" fmla="*/ 0 h 3063849"/>
              <a:gd name="connsiteX0" fmla="*/ 0 w 13677900"/>
              <a:gd name="connsiteY0" fmla="*/ 0 h 3063849"/>
              <a:gd name="connsiteX1" fmla="*/ 3129502 w 13677900"/>
              <a:gd name="connsiteY1" fmla="*/ 8230 h 3063849"/>
              <a:gd name="connsiteX2" fmla="*/ 13677900 w 13677900"/>
              <a:gd name="connsiteY2" fmla="*/ 0 h 3063849"/>
              <a:gd name="connsiteX3" fmla="*/ 13677900 w 13677900"/>
              <a:gd name="connsiteY3" fmla="*/ 3048729 h 3063849"/>
              <a:gd name="connsiteX4" fmla="*/ 1560715 w 13677900"/>
              <a:gd name="connsiteY4" fmla="*/ 3063849 h 3063849"/>
              <a:gd name="connsiteX5" fmla="*/ 0 w 13677900"/>
              <a:gd name="connsiteY5" fmla="*/ 0 h 3063849"/>
              <a:gd name="connsiteX0" fmla="*/ 0 w 12117185"/>
              <a:gd name="connsiteY0" fmla="*/ 3063849 h 3063849"/>
              <a:gd name="connsiteX1" fmla="*/ 1568787 w 12117185"/>
              <a:gd name="connsiteY1" fmla="*/ 8230 h 3063849"/>
              <a:gd name="connsiteX2" fmla="*/ 12117185 w 12117185"/>
              <a:gd name="connsiteY2" fmla="*/ 0 h 3063849"/>
              <a:gd name="connsiteX3" fmla="*/ 12117185 w 12117185"/>
              <a:gd name="connsiteY3" fmla="*/ 3048729 h 3063849"/>
              <a:gd name="connsiteX4" fmla="*/ 0 w 12117185"/>
              <a:gd name="connsiteY4" fmla="*/ 3063849 h 3063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17185" h="3063849">
                <a:moveTo>
                  <a:pt x="0" y="3063849"/>
                </a:moveTo>
                <a:lnTo>
                  <a:pt x="1568787" y="8230"/>
                </a:lnTo>
                <a:lnTo>
                  <a:pt x="12117185" y="0"/>
                </a:lnTo>
                <a:lnTo>
                  <a:pt x="12117185" y="3048729"/>
                </a:lnTo>
                <a:lnTo>
                  <a:pt x="0" y="3063849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  <a:alpha val="40000"/>
                </a:schemeClr>
              </a:gs>
              <a:gs pos="84600">
                <a:schemeClr val="bg1">
                  <a:lumMod val="95000"/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 rot="1800000">
            <a:off x="4650646" y="5381055"/>
            <a:ext cx="12058463" cy="3060732"/>
          </a:xfrm>
          <a:custGeom>
            <a:avLst/>
            <a:gdLst>
              <a:gd name="connsiteX0" fmla="*/ 0 w 13677900"/>
              <a:gd name="connsiteY0" fmla="*/ 0 h 3048729"/>
              <a:gd name="connsiteX1" fmla="*/ 13677900 w 13677900"/>
              <a:gd name="connsiteY1" fmla="*/ 0 h 3048729"/>
              <a:gd name="connsiteX2" fmla="*/ 13677900 w 13677900"/>
              <a:gd name="connsiteY2" fmla="*/ 3048729 h 3048729"/>
              <a:gd name="connsiteX3" fmla="*/ 0 w 13677900"/>
              <a:gd name="connsiteY3" fmla="*/ 3048729 h 3048729"/>
              <a:gd name="connsiteX4" fmla="*/ 0 w 13677900"/>
              <a:gd name="connsiteY4" fmla="*/ 0 h 3048729"/>
              <a:gd name="connsiteX0" fmla="*/ 0 w 13677900"/>
              <a:gd name="connsiteY0" fmla="*/ 5344 h 3054073"/>
              <a:gd name="connsiteX1" fmla="*/ 3108945 w 13677900"/>
              <a:gd name="connsiteY1" fmla="*/ 0 h 3054073"/>
              <a:gd name="connsiteX2" fmla="*/ 13677900 w 13677900"/>
              <a:gd name="connsiteY2" fmla="*/ 5344 h 3054073"/>
              <a:gd name="connsiteX3" fmla="*/ 13677900 w 13677900"/>
              <a:gd name="connsiteY3" fmla="*/ 3054073 h 3054073"/>
              <a:gd name="connsiteX4" fmla="*/ 0 w 13677900"/>
              <a:gd name="connsiteY4" fmla="*/ 3054073 h 3054073"/>
              <a:gd name="connsiteX5" fmla="*/ 0 w 13677900"/>
              <a:gd name="connsiteY5" fmla="*/ 5344 h 3054073"/>
              <a:gd name="connsiteX0" fmla="*/ 0 w 13677900"/>
              <a:gd name="connsiteY0" fmla="*/ 5344 h 3060732"/>
              <a:gd name="connsiteX1" fmla="*/ 3108945 w 13677900"/>
              <a:gd name="connsiteY1" fmla="*/ 0 h 3060732"/>
              <a:gd name="connsiteX2" fmla="*/ 13677900 w 13677900"/>
              <a:gd name="connsiteY2" fmla="*/ 5344 h 3060732"/>
              <a:gd name="connsiteX3" fmla="*/ 13677900 w 13677900"/>
              <a:gd name="connsiteY3" fmla="*/ 3054073 h 3060732"/>
              <a:gd name="connsiteX4" fmla="*/ 1619437 w 13677900"/>
              <a:gd name="connsiteY4" fmla="*/ 3060732 h 3060732"/>
              <a:gd name="connsiteX5" fmla="*/ 0 w 13677900"/>
              <a:gd name="connsiteY5" fmla="*/ 3054073 h 3060732"/>
              <a:gd name="connsiteX6" fmla="*/ 0 w 13677900"/>
              <a:gd name="connsiteY6" fmla="*/ 5344 h 3060732"/>
              <a:gd name="connsiteX0" fmla="*/ 0 w 13677900"/>
              <a:gd name="connsiteY0" fmla="*/ 5344 h 3060732"/>
              <a:gd name="connsiteX1" fmla="*/ 3108945 w 13677900"/>
              <a:gd name="connsiteY1" fmla="*/ 0 h 3060732"/>
              <a:gd name="connsiteX2" fmla="*/ 13677900 w 13677900"/>
              <a:gd name="connsiteY2" fmla="*/ 5344 h 3060732"/>
              <a:gd name="connsiteX3" fmla="*/ 13677900 w 13677900"/>
              <a:gd name="connsiteY3" fmla="*/ 3054073 h 3060732"/>
              <a:gd name="connsiteX4" fmla="*/ 1619437 w 13677900"/>
              <a:gd name="connsiteY4" fmla="*/ 3060732 h 3060732"/>
              <a:gd name="connsiteX5" fmla="*/ 0 w 13677900"/>
              <a:gd name="connsiteY5" fmla="*/ 5344 h 3060732"/>
              <a:gd name="connsiteX0" fmla="*/ 0 w 12058463"/>
              <a:gd name="connsiteY0" fmla="*/ 3060732 h 3060732"/>
              <a:gd name="connsiteX1" fmla="*/ 1489508 w 12058463"/>
              <a:gd name="connsiteY1" fmla="*/ 0 h 3060732"/>
              <a:gd name="connsiteX2" fmla="*/ 12058463 w 12058463"/>
              <a:gd name="connsiteY2" fmla="*/ 5344 h 3060732"/>
              <a:gd name="connsiteX3" fmla="*/ 12058463 w 12058463"/>
              <a:gd name="connsiteY3" fmla="*/ 3054073 h 3060732"/>
              <a:gd name="connsiteX4" fmla="*/ 0 w 12058463"/>
              <a:gd name="connsiteY4" fmla="*/ 3060732 h 3060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58463" h="3060732">
                <a:moveTo>
                  <a:pt x="0" y="3060732"/>
                </a:moveTo>
                <a:lnTo>
                  <a:pt x="1489508" y="0"/>
                </a:lnTo>
                <a:lnTo>
                  <a:pt x="12058463" y="5344"/>
                </a:lnTo>
                <a:lnTo>
                  <a:pt x="12058463" y="3054073"/>
                </a:lnTo>
                <a:lnTo>
                  <a:pt x="0" y="3060732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  <a:alpha val="40000"/>
                </a:schemeClr>
              </a:gs>
              <a:gs pos="84600">
                <a:schemeClr val="bg1">
                  <a:lumMod val="95000"/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 rot="1800000">
            <a:off x="7682357" y="5439116"/>
            <a:ext cx="12068005" cy="3071749"/>
          </a:xfrm>
          <a:custGeom>
            <a:avLst/>
            <a:gdLst>
              <a:gd name="connsiteX0" fmla="*/ 0 w 13677900"/>
              <a:gd name="connsiteY0" fmla="*/ 0 h 3048729"/>
              <a:gd name="connsiteX1" fmla="*/ 13677900 w 13677900"/>
              <a:gd name="connsiteY1" fmla="*/ 0 h 3048729"/>
              <a:gd name="connsiteX2" fmla="*/ 13677900 w 13677900"/>
              <a:gd name="connsiteY2" fmla="*/ 3048729 h 3048729"/>
              <a:gd name="connsiteX3" fmla="*/ 0 w 13677900"/>
              <a:gd name="connsiteY3" fmla="*/ 3048729 h 3048729"/>
              <a:gd name="connsiteX4" fmla="*/ 0 w 13677900"/>
              <a:gd name="connsiteY4" fmla="*/ 0 h 3048729"/>
              <a:gd name="connsiteX0" fmla="*/ 0 w 13677900"/>
              <a:gd name="connsiteY0" fmla="*/ 10853 h 3059582"/>
              <a:gd name="connsiteX1" fmla="*/ 3118486 w 13677900"/>
              <a:gd name="connsiteY1" fmla="*/ 0 h 3059582"/>
              <a:gd name="connsiteX2" fmla="*/ 13677900 w 13677900"/>
              <a:gd name="connsiteY2" fmla="*/ 10853 h 3059582"/>
              <a:gd name="connsiteX3" fmla="*/ 13677900 w 13677900"/>
              <a:gd name="connsiteY3" fmla="*/ 3059582 h 3059582"/>
              <a:gd name="connsiteX4" fmla="*/ 0 w 13677900"/>
              <a:gd name="connsiteY4" fmla="*/ 3059582 h 3059582"/>
              <a:gd name="connsiteX5" fmla="*/ 0 w 13677900"/>
              <a:gd name="connsiteY5" fmla="*/ 10853 h 3059582"/>
              <a:gd name="connsiteX0" fmla="*/ 0 w 13677900"/>
              <a:gd name="connsiteY0" fmla="*/ 10853 h 3071749"/>
              <a:gd name="connsiteX1" fmla="*/ 3118486 w 13677900"/>
              <a:gd name="connsiteY1" fmla="*/ 0 h 3071749"/>
              <a:gd name="connsiteX2" fmla="*/ 13677900 w 13677900"/>
              <a:gd name="connsiteY2" fmla="*/ 10853 h 3071749"/>
              <a:gd name="connsiteX3" fmla="*/ 13677900 w 13677900"/>
              <a:gd name="connsiteY3" fmla="*/ 3059582 h 3071749"/>
              <a:gd name="connsiteX4" fmla="*/ 1609895 w 13677900"/>
              <a:gd name="connsiteY4" fmla="*/ 3071749 h 3071749"/>
              <a:gd name="connsiteX5" fmla="*/ 0 w 13677900"/>
              <a:gd name="connsiteY5" fmla="*/ 3059582 h 3071749"/>
              <a:gd name="connsiteX6" fmla="*/ 0 w 13677900"/>
              <a:gd name="connsiteY6" fmla="*/ 10853 h 3071749"/>
              <a:gd name="connsiteX0" fmla="*/ 0 w 13677900"/>
              <a:gd name="connsiteY0" fmla="*/ 3059582 h 3071749"/>
              <a:gd name="connsiteX1" fmla="*/ 3118486 w 13677900"/>
              <a:gd name="connsiteY1" fmla="*/ 0 h 3071749"/>
              <a:gd name="connsiteX2" fmla="*/ 13677900 w 13677900"/>
              <a:gd name="connsiteY2" fmla="*/ 10853 h 3071749"/>
              <a:gd name="connsiteX3" fmla="*/ 13677900 w 13677900"/>
              <a:gd name="connsiteY3" fmla="*/ 3059582 h 3071749"/>
              <a:gd name="connsiteX4" fmla="*/ 1609895 w 13677900"/>
              <a:gd name="connsiteY4" fmla="*/ 3071749 h 3071749"/>
              <a:gd name="connsiteX5" fmla="*/ 0 w 13677900"/>
              <a:gd name="connsiteY5" fmla="*/ 3059582 h 3071749"/>
              <a:gd name="connsiteX0" fmla="*/ 0 w 12068005"/>
              <a:gd name="connsiteY0" fmla="*/ 3071749 h 3071749"/>
              <a:gd name="connsiteX1" fmla="*/ 1508591 w 12068005"/>
              <a:gd name="connsiteY1" fmla="*/ 0 h 3071749"/>
              <a:gd name="connsiteX2" fmla="*/ 12068005 w 12068005"/>
              <a:gd name="connsiteY2" fmla="*/ 10853 h 3071749"/>
              <a:gd name="connsiteX3" fmla="*/ 12068005 w 12068005"/>
              <a:gd name="connsiteY3" fmla="*/ 3059582 h 3071749"/>
              <a:gd name="connsiteX4" fmla="*/ 0 w 12068005"/>
              <a:gd name="connsiteY4" fmla="*/ 3071749 h 3071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68005" h="3071749">
                <a:moveTo>
                  <a:pt x="0" y="3071749"/>
                </a:moveTo>
                <a:lnTo>
                  <a:pt x="1508591" y="0"/>
                </a:lnTo>
                <a:lnTo>
                  <a:pt x="12068005" y="10853"/>
                </a:lnTo>
                <a:lnTo>
                  <a:pt x="12068005" y="3059582"/>
                </a:lnTo>
                <a:lnTo>
                  <a:pt x="0" y="3071749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  <a:alpha val="40000"/>
                </a:schemeClr>
              </a:gs>
              <a:gs pos="84600">
                <a:schemeClr val="bg1">
                  <a:lumMod val="95000"/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3" name="f252ea92-df7e-4735-8996-cd9a29b3e00a">
            <a:extLst>
              <a:ext uri="{FF2B5EF4-FFF2-40B4-BE49-F238E27FC236}">
                <a16:creationId xmlns:a16="http://schemas.microsoft.com/office/drawing/2014/main" id="{1DEE6520-BD0F-42CB-8252-F656C53D3B42}"/>
              </a:ext>
            </a:extLst>
          </p:cNvPr>
          <p:cNvGrpSpPr>
            <a:grpSpLocks noChangeAspect="1"/>
          </p:cNvGrpSpPr>
          <p:nvPr/>
        </p:nvGrpSpPr>
        <p:grpSpPr>
          <a:xfrm>
            <a:off x="2508217" y="2567654"/>
            <a:ext cx="6953029" cy="1462135"/>
            <a:chOff x="2988395" y="4293097"/>
            <a:chExt cx="6215212" cy="1306981"/>
          </a:xfrm>
        </p:grpSpPr>
        <p:sp>
          <p:nvSpPr>
            <p:cNvPr id="8" name="Rectangle 14"/>
            <p:cNvSpPr/>
            <p:nvPr/>
          </p:nvSpPr>
          <p:spPr>
            <a:xfrm>
              <a:off x="5155326" y="4503239"/>
              <a:ext cx="1951464" cy="10968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432000" rtlCol="0" anchor="b"/>
            <a:lstStyle/>
            <a:p>
              <a:pPr algn="ctr"/>
              <a:endParaRPr lang="en-US" altLang="zh-CN" sz="1400" b="1" dirty="0">
                <a:cs typeface="+mn-ea"/>
                <a:sym typeface="+mn-lt"/>
              </a:endParaRPr>
            </a:p>
            <a:p>
              <a:pPr algn="ctr"/>
              <a:endParaRPr lang="en-US" altLang="zh-CN" sz="1400" b="1" dirty="0">
                <a:cs typeface="+mn-ea"/>
                <a:sym typeface="+mn-lt"/>
              </a:endParaRPr>
            </a:p>
            <a:p>
              <a:pPr algn="ctr"/>
              <a:endParaRPr lang="en-US" altLang="zh-CN" sz="1400" b="1" dirty="0">
                <a:cs typeface="+mn-ea"/>
                <a:sym typeface="+mn-lt"/>
              </a:endParaRPr>
            </a:p>
            <a:p>
              <a:pPr algn="ctr"/>
              <a:endParaRPr lang="en-US" altLang="zh-CN" sz="1400" b="1" dirty="0">
                <a:cs typeface="+mn-ea"/>
                <a:sym typeface="+mn-lt"/>
              </a:endParaRPr>
            </a:p>
            <a:p>
              <a:pPr algn="ctr"/>
              <a:endParaRPr lang="en-US" sz="1400" b="1" dirty="0">
                <a:cs typeface="+mn-ea"/>
                <a:sym typeface="+mn-lt"/>
              </a:endParaRPr>
            </a:p>
            <a:p>
              <a:pPr algn="ctr"/>
              <a:endParaRPr lang="en-US" sz="1400" b="1" dirty="0">
                <a:cs typeface="+mn-ea"/>
                <a:sym typeface="+mn-lt"/>
              </a:endParaRPr>
            </a:p>
          </p:txBody>
        </p:sp>
        <p:sp>
          <p:nvSpPr>
            <p:cNvPr id="10" name="Rectangle 8"/>
            <p:cNvSpPr/>
            <p:nvPr/>
          </p:nvSpPr>
          <p:spPr>
            <a:xfrm>
              <a:off x="2988395" y="4293097"/>
              <a:ext cx="769429" cy="502116"/>
            </a:xfrm>
            <a:custGeom>
              <a:avLst/>
              <a:gdLst>
                <a:gd name="connsiteX0" fmla="*/ 6350 w 338138"/>
                <a:gd name="connsiteY0" fmla="*/ 196850 h 220663"/>
                <a:gd name="connsiteX1" fmla="*/ 6350 w 338138"/>
                <a:gd name="connsiteY1" fmla="*/ 203654 h 220663"/>
                <a:gd name="connsiteX2" fmla="*/ 115798 w 338138"/>
                <a:gd name="connsiteY2" fmla="*/ 203654 h 220663"/>
                <a:gd name="connsiteX3" fmla="*/ 118435 w 338138"/>
                <a:gd name="connsiteY3" fmla="*/ 206375 h 220663"/>
                <a:gd name="connsiteX4" fmla="*/ 115798 w 338138"/>
                <a:gd name="connsiteY4" fmla="*/ 209097 h 220663"/>
                <a:gd name="connsiteX5" fmla="*/ 6350 w 338138"/>
                <a:gd name="connsiteY5" fmla="*/ 209097 h 220663"/>
                <a:gd name="connsiteX6" fmla="*/ 6350 w 338138"/>
                <a:gd name="connsiteY6" fmla="*/ 211818 h 220663"/>
                <a:gd name="connsiteX7" fmla="*/ 10306 w 338138"/>
                <a:gd name="connsiteY7" fmla="*/ 215900 h 220663"/>
                <a:gd name="connsiteX8" fmla="*/ 329419 w 338138"/>
                <a:gd name="connsiteY8" fmla="*/ 215900 h 220663"/>
                <a:gd name="connsiteX9" fmla="*/ 333375 w 338138"/>
                <a:gd name="connsiteY9" fmla="*/ 211818 h 220663"/>
                <a:gd name="connsiteX10" fmla="*/ 333375 w 338138"/>
                <a:gd name="connsiteY10" fmla="*/ 196850 h 220663"/>
                <a:gd name="connsiteX11" fmla="*/ 6350 w 338138"/>
                <a:gd name="connsiteY11" fmla="*/ 196850 h 220663"/>
                <a:gd name="connsiteX12" fmla="*/ 25400 w 338138"/>
                <a:gd name="connsiteY12" fmla="*/ 176212 h 220663"/>
                <a:gd name="connsiteX13" fmla="*/ 25400 w 338138"/>
                <a:gd name="connsiteY13" fmla="*/ 190500 h 220663"/>
                <a:gd name="connsiteX14" fmla="*/ 312738 w 338138"/>
                <a:gd name="connsiteY14" fmla="*/ 190500 h 220663"/>
                <a:gd name="connsiteX15" fmla="*/ 312738 w 338138"/>
                <a:gd name="connsiteY15" fmla="*/ 176212 h 220663"/>
                <a:gd name="connsiteX16" fmla="*/ 91503 w 338138"/>
                <a:gd name="connsiteY16" fmla="*/ 28320 h 220663"/>
                <a:gd name="connsiteX17" fmla="*/ 95504 w 338138"/>
                <a:gd name="connsiteY17" fmla="*/ 28320 h 220663"/>
                <a:gd name="connsiteX18" fmla="*/ 95504 w 338138"/>
                <a:gd name="connsiteY18" fmla="*/ 32321 h 220663"/>
                <a:gd name="connsiteX19" fmla="*/ 35496 w 338138"/>
                <a:gd name="connsiteY19" fmla="*/ 92328 h 220663"/>
                <a:gd name="connsiteX20" fmla="*/ 32829 w 338138"/>
                <a:gd name="connsiteY20" fmla="*/ 93662 h 220663"/>
                <a:gd name="connsiteX21" fmla="*/ 30162 w 338138"/>
                <a:gd name="connsiteY21" fmla="*/ 92328 h 220663"/>
                <a:gd name="connsiteX22" fmla="*/ 30162 w 338138"/>
                <a:gd name="connsiteY22" fmla="*/ 88328 h 220663"/>
                <a:gd name="connsiteX23" fmla="*/ 91503 w 338138"/>
                <a:gd name="connsiteY23" fmla="*/ 28320 h 220663"/>
                <a:gd name="connsiteX24" fmla="*/ 56621 w 338138"/>
                <a:gd name="connsiteY24" fmla="*/ 28310 h 220663"/>
                <a:gd name="connsiteX25" fmla="*/ 60589 w 338138"/>
                <a:gd name="connsiteY25" fmla="*/ 28310 h 220663"/>
                <a:gd name="connsiteX26" fmla="*/ 60589 w 338138"/>
                <a:gd name="connsiteY26" fmla="*/ 32278 h 220663"/>
                <a:gd name="connsiteX27" fmla="*/ 35454 w 338138"/>
                <a:gd name="connsiteY27" fmla="*/ 57414 h 220663"/>
                <a:gd name="connsiteX28" fmla="*/ 32808 w 338138"/>
                <a:gd name="connsiteY28" fmla="*/ 58737 h 220663"/>
                <a:gd name="connsiteX29" fmla="*/ 30162 w 338138"/>
                <a:gd name="connsiteY29" fmla="*/ 57414 h 220663"/>
                <a:gd name="connsiteX30" fmla="*/ 30162 w 338138"/>
                <a:gd name="connsiteY30" fmla="*/ 53445 h 220663"/>
                <a:gd name="connsiteX31" fmla="*/ 56621 w 338138"/>
                <a:gd name="connsiteY31" fmla="*/ 28310 h 220663"/>
                <a:gd name="connsiteX32" fmla="*/ 126415 w 338138"/>
                <a:gd name="connsiteY32" fmla="*/ 28303 h 220663"/>
                <a:gd name="connsiteX33" fmla="*/ 130425 w 338138"/>
                <a:gd name="connsiteY33" fmla="*/ 28303 h 220663"/>
                <a:gd name="connsiteX34" fmla="*/ 130425 w 338138"/>
                <a:gd name="connsiteY34" fmla="*/ 32251 h 220663"/>
                <a:gd name="connsiteX35" fmla="*/ 35510 w 338138"/>
                <a:gd name="connsiteY35" fmla="*/ 125684 h 220663"/>
                <a:gd name="connsiteX36" fmla="*/ 32836 w 338138"/>
                <a:gd name="connsiteY36" fmla="*/ 127000 h 220663"/>
                <a:gd name="connsiteX37" fmla="*/ 30162 w 338138"/>
                <a:gd name="connsiteY37" fmla="*/ 125684 h 220663"/>
                <a:gd name="connsiteX38" fmla="*/ 30162 w 338138"/>
                <a:gd name="connsiteY38" fmla="*/ 121736 h 220663"/>
                <a:gd name="connsiteX39" fmla="*/ 126415 w 338138"/>
                <a:gd name="connsiteY39" fmla="*/ 28303 h 220663"/>
                <a:gd name="connsiteX40" fmla="*/ 25400 w 338138"/>
                <a:gd name="connsiteY40" fmla="*/ 19050 h 220663"/>
                <a:gd name="connsiteX41" fmla="*/ 25400 w 338138"/>
                <a:gd name="connsiteY41" fmla="*/ 169863 h 220663"/>
                <a:gd name="connsiteX42" fmla="*/ 312738 w 338138"/>
                <a:gd name="connsiteY42" fmla="*/ 169863 h 220663"/>
                <a:gd name="connsiteX43" fmla="*/ 312738 w 338138"/>
                <a:gd name="connsiteY43" fmla="*/ 160602 h 220663"/>
                <a:gd name="connsiteX44" fmla="*/ 265288 w 338138"/>
                <a:gd name="connsiteY44" fmla="*/ 160602 h 220663"/>
                <a:gd name="connsiteX45" fmla="*/ 262652 w 338138"/>
                <a:gd name="connsiteY45" fmla="*/ 157956 h 220663"/>
                <a:gd name="connsiteX46" fmla="*/ 265288 w 338138"/>
                <a:gd name="connsiteY46" fmla="*/ 153988 h 220663"/>
                <a:gd name="connsiteX47" fmla="*/ 312738 w 338138"/>
                <a:gd name="connsiteY47" fmla="*/ 153988 h 220663"/>
                <a:gd name="connsiteX48" fmla="*/ 312738 w 338138"/>
                <a:gd name="connsiteY48" fmla="*/ 146050 h 220663"/>
                <a:gd name="connsiteX49" fmla="*/ 233654 w 338138"/>
                <a:gd name="connsiteY49" fmla="*/ 146050 h 220663"/>
                <a:gd name="connsiteX50" fmla="*/ 231018 w 338138"/>
                <a:gd name="connsiteY50" fmla="*/ 143404 h 220663"/>
                <a:gd name="connsiteX51" fmla="*/ 233654 w 338138"/>
                <a:gd name="connsiteY51" fmla="*/ 139436 h 220663"/>
                <a:gd name="connsiteX52" fmla="*/ 312738 w 338138"/>
                <a:gd name="connsiteY52" fmla="*/ 139436 h 220663"/>
                <a:gd name="connsiteX53" fmla="*/ 312738 w 338138"/>
                <a:gd name="connsiteY53" fmla="*/ 19050 h 220663"/>
                <a:gd name="connsiteX54" fmla="*/ 25400 w 338138"/>
                <a:gd name="connsiteY54" fmla="*/ 19050 h 220663"/>
                <a:gd name="connsiteX55" fmla="*/ 35945 w 338138"/>
                <a:gd name="connsiteY55" fmla="*/ 4762 h 220663"/>
                <a:gd name="connsiteX56" fmla="*/ 25400 w 338138"/>
                <a:gd name="connsiteY56" fmla="*/ 14287 h 220663"/>
                <a:gd name="connsiteX57" fmla="*/ 312738 w 338138"/>
                <a:gd name="connsiteY57" fmla="*/ 14287 h 220663"/>
                <a:gd name="connsiteX58" fmla="*/ 302194 w 338138"/>
                <a:gd name="connsiteY58" fmla="*/ 4762 h 220663"/>
                <a:gd name="connsiteX59" fmla="*/ 35945 w 338138"/>
                <a:gd name="connsiteY59" fmla="*/ 4762 h 220663"/>
                <a:gd name="connsiteX60" fmla="*/ 35663 w 338138"/>
                <a:gd name="connsiteY60" fmla="*/ 0 h 220663"/>
                <a:gd name="connsiteX61" fmla="*/ 302475 w 338138"/>
                <a:gd name="connsiteY61" fmla="*/ 0 h 220663"/>
                <a:gd name="connsiteX62" fmla="*/ 318325 w 338138"/>
                <a:gd name="connsiteY62" fmla="*/ 15761 h 220663"/>
                <a:gd name="connsiteX63" fmla="*/ 318325 w 338138"/>
                <a:gd name="connsiteY63" fmla="*/ 190453 h 220663"/>
                <a:gd name="connsiteX64" fmla="*/ 335497 w 338138"/>
                <a:gd name="connsiteY64" fmla="*/ 190453 h 220663"/>
                <a:gd name="connsiteX65" fmla="*/ 338138 w 338138"/>
                <a:gd name="connsiteY65" fmla="*/ 194393 h 220663"/>
                <a:gd name="connsiteX66" fmla="*/ 338138 w 338138"/>
                <a:gd name="connsiteY66" fmla="*/ 211469 h 220663"/>
                <a:gd name="connsiteX67" fmla="*/ 328892 w 338138"/>
                <a:gd name="connsiteY67" fmla="*/ 220663 h 220663"/>
                <a:gd name="connsiteX68" fmla="*/ 9246 w 338138"/>
                <a:gd name="connsiteY68" fmla="*/ 220663 h 220663"/>
                <a:gd name="connsiteX69" fmla="*/ 0 w 338138"/>
                <a:gd name="connsiteY69" fmla="*/ 211469 h 220663"/>
                <a:gd name="connsiteX70" fmla="*/ 0 w 338138"/>
                <a:gd name="connsiteY70" fmla="*/ 194393 h 220663"/>
                <a:gd name="connsiteX71" fmla="*/ 2641 w 338138"/>
                <a:gd name="connsiteY71" fmla="*/ 190453 h 220663"/>
                <a:gd name="connsiteX72" fmla="*/ 19813 w 338138"/>
                <a:gd name="connsiteY72" fmla="*/ 190453 h 220663"/>
                <a:gd name="connsiteX73" fmla="*/ 19813 w 338138"/>
                <a:gd name="connsiteY73" fmla="*/ 15761 h 220663"/>
                <a:gd name="connsiteX74" fmla="*/ 35663 w 338138"/>
                <a:gd name="connsiteY74" fmla="*/ 0 h 220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338138" h="220663">
                  <a:moveTo>
                    <a:pt x="6350" y="196850"/>
                  </a:moveTo>
                  <a:cubicBezTo>
                    <a:pt x="6350" y="196850"/>
                    <a:pt x="6350" y="196850"/>
                    <a:pt x="6350" y="203654"/>
                  </a:cubicBezTo>
                  <a:cubicBezTo>
                    <a:pt x="6350" y="203654"/>
                    <a:pt x="6350" y="203654"/>
                    <a:pt x="115798" y="203654"/>
                  </a:cubicBezTo>
                  <a:cubicBezTo>
                    <a:pt x="117117" y="203654"/>
                    <a:pt x="118435" y="205015"/>
                    <a:pt x="118435" y="206375"/>
                  </a:cubicBezTo>
                  <a:cubicBezTo>
                    <a:pt x="118435" y="207736"/>
                    <a:pt x="117117" y="209097"/>
                    <a:pt x="115798" y="209097"/>
                  </a:cubicBezTo>
                  <a:cubicBezTo>
                    <a:pt x="115798" y="209097"/>
                    <a:pt x="115798" y="209097"/>
                    <a:pt x="6350" y="209097"/>
                  </a:cubicBezTo>
                  <a:cubicBezTo>
                    <a:pt x="6350" y="209097"/>
                    <a:pt x="6350" y="209097"/>
                    <a:pt x="6350" y="211818"/>
                  </a:cubicBezTo>
                  <a:cubicBezTo>
                    <a:pt x="6350" y="213179"/>
                    <a:pt x="8988" y="215900"/>
                    <a:pt x="10306" y="215900"/>
                  </a:cubicBezTo>
                  <a:cubicBezTo>
                    <a:pt x="10306" y="215900"/>
                    <a:pt x="10306" y="215900"/>
                    <a:pt x="329419" y="215900"/>
                  </a:cubicBezTo>
                  <a:cubicBezTo>
                    <a:pt x="330738" y="215900"/>
                    <a:pt x="333375" y="213179"/>
                    <a:pt x="333375" y="211818"/>
                  </a:cubicBezTo>
                  <a:lnTo>
                    <a:pt x="333375" y="196850"/>
                  </a:lnTo>
                  <a:cubicBezTo>
                    <a:pt x="333375" y="196850"/>
                    <a:pt x="333375" y="196850"/>
                    <a:pt x="6350" y="196850"/>
                  </a:cubicBezTo>
                  <a:close/>
                  <a:moveTo>
                    <a:pt x="25400" y="176212"/>
                  </a:moveTo>
                  <a:lnTo>
                    <a:pt x="25400" y="190500"/>
                  </a:lnTo>
                  <a:lnTo>
                    <a:pt x="312738" y="190500"/>
                  </a:lnTo>
                  <a:lnTo>
                    <a:pt x="312738" y="176212"/>
                  </a:lnTo>
                  <a:close/>
                  <a:moveTo>
                    <a:pt x="91503" y="28320"/>
                  </a:moveTo>
                  <a:cubicBezTo>
                    <a:pt x="92837" y="26987"/>
                    <a:pt x="94170" y="26987"/>
                    <a:pt x="95504" y="28320"/>
                  </a:cubicBezTo>
                  <a:cubicBezTo>
                    <a:pt x="96837" y="28320"/>
                    <a:pt x="96837" y="30987"/>
                    <a:pt x="95504" y="32321"/>
                  </a:cubicBezTo>
                  <a:cubicBezTo>
                    <a:pt x="95504" y="32321"/>
                    <a:pt x="95504" y="32321"/>
                    <a:pt x="35496" y="92328"/>
                  </a:cubicBezTo>
                  <a:cubicBezTo>
                    <a:pt x="34163" y="93662"/>
                    <a:pt x="34163" y="93662"/>
                    <a:pt x="32829" y="93662"/>
                  </a:cubicBezTo>
                  <a:cubicBezTo>
                    <a:pt x="31496" y="93662"/>
                    <a:pt x="31496" y="93662"/>
                    <a:pt x="30162" y="92328"/>
                  </a:cubicBezTo>
                  <a:cubicBezTo>
                    <a:pt x="30162" y="92328"/>
                    <a:pt x="30162" y="89661"/>
                    <a:pt x="30162" y="88328"/>
                  </a:cubicBezTo>
                  <a:cubicBezTo>
                    <a:pt x="30162" y="88328"/>
                    <a:pt x="30162" y="88328"/>
                    <a:pt x="91503" y="28320"/>
                  </a:cubicBezTo>
                  <a:close/>
                  <a:moveTo>
                    <a:pt x="56621" y="28310"/>
                  </a:moveTo>
                  <a:cubicBezTo>
                    <a:pt x="57943" y="26987"/>
                    <a:pt x="59266" y="26987"/>
                    <a:pt x="60589" y="28310"/>
                  </a:cubicBezTo>
                  <a:cubicBezTo>
                    <a:pt x="61912" y="28310"/>
                    <a:pt x="61912" y="30956"/>
                    <a:pt x="60589" y="32278"/>
                  </a:cubicBezTo>
                  <a:cubicBezTo>
                    <a:pt x="60589" y="32278"/>
                    <a:pt x="60589" y="32278"/>
                    <a:pt x="35454" y="57414"/>
                  </a:cubicBezTo>
                  <a:cubicBezTo>
                    <a:pt x="34131" y="58737"/>
                    <a:pt x="34131" y="58737"/>
                    <a:pt x="32808" y="58737"/>
                  </a:cubicBezTo>
                  <a:cubicBezTo>
                    <a:pt x="31485" y="58737"/>
                    <a:pt x="31485" y="58737"/>
                    <a:pt x="30162" y="57414"/>
                  </a:cubicBezTo>
                  <a:cubicBezTo>
                    <a:pt x="30162" y="56091"/>
                    <a:pt x="30162" y="54768"/>
                    <a:pt x="30162" y="53445"/>
                  </a:cubicBezTo>
                  <a:cubicBezTo>
                    <a:pt x="30162" y="53445"/>
                    <a:pt x="30162" y="53445"/>
                    <a:pt x="56621" y="28310"/>
                  </a:cubicBezTo>
                  <a:close/>
                  <a:moveTo>
                    <a:pt x="126415" y="28303"/>
                  </a:moveTo>
                  <a:cubicBezTo>
                    <a:pt x="127752" y="26987"/>
                    <a:pt x="129089" y="26987"/>
                    <a:pt x="130425" y="28303"/>
                  </a:cubicBezTo>
                  <a:cubicBezTo>
                    <a:pt x="131762" y="28303"/>
                    <a:pt x="131762" y="30935"/>
                    <a:pt x="130425" y="32251"/>
                  </a:cubicBezTo>
                  <a:cubicBezTo>
                    <a:pt x="130425" y="32251"/>
                    <a:pt x="130425" y="32251"/>
                    <a:pt x="35510" y="125684"/>
                  </a:cubicBezTo>
                  <a:cubicBezTo>
                    <a:pt x="34173" y="127000"/>
                    <a:pt x="34173" y="127000"/>
                    <a:pt x="32836" y="127000"/>
                  </a:cubicBezTo>
                  <a:cubicBezTo>
                    <a:pt x="31499" y="127000"/>
                    <a:pt x="31499" y="127000"/>
                    <a:pt x="30162" y="125684"/>
                  </a:cubicBezTo>
                  <a:cubicBezTo>
                    <a:pt x="30162" y="125684"/>
                    <a:pt x="30162" y="123052"/>
                    <a:pt x="30162" y="121736"/>
                  </a:cubicBezTo>
                  <a:cubicBezTo>
                    <a:pt x="30162" y="121736"/>
                    <a:pt x="30162" y="121736"/>
                    <a:pt x="126415" y="28303"/>
                  </a:cubicBezTo>
                  <a:close/>
                  <a:moveTo>
                    <a:pt x="25400" y="19050"/>
                  </a:moveTo>
                  <a:lnTo>
                    <a:pt x="25400" y="169863"/>
                  </a:lnTo>
                  <a:cubicBezTo>
                    <a:pt x="25400" y="169863"/>
                    <a:pt x="25400" y="169863"/>
                    <a:pt x="312738" y="169863"/>
                  </a:cubicBezTo>
                  <a:cubicBezTo>
                    <a:pt x="312738" y="169863"/>
                    <a:pt x="312738" y="169863"/>
                    <a:pt x="312738" y="160602"/>
                  </a:cubicBezTo>
                  <a:cubicBezTo>
                    <a:pt x="312738" y="160602"/>
                    <a:pt x="312738" y="160602"/>
                    <a:pt x="265288" y="160602"/>
                  </a:cubicBezTo>
                  <a:cubicBezTo>
                    <a:pt x="263970" y="160602"/>
                    <a:pt x="262652" y="159279"/>
                    <a:pt x="262652" y="157956"/>
                  </a:cubicBezTo>
                  <a:cubicBezTo>
                    <a:pt x="262652" y="155311"/>
                    <a:pt x="263970" y="153988"/>
                    <a:pt x="265288" y="153988"/>
                  </a:cubicBezTo>
                  <a:cubicBezTo>
                    <a:pt x="265288" y="153988"/>
                    <a:pt x="265288" y="153988"/>
                    <a:pt x="312738" y="153988"/>
                  </a:cubicBezTo>
                  <a:cubicBezTo>
                    <a:pt x="312738" y="153988"/>
                    <a:pt x="312738" y="153988"/>
                    <a:pt x="312738" y="146050"/>
                  </a:cubicBezTo>
                  <a:cubicBezTo>
                    <a:pt x="312738" y="146050"/>
                    <a:pt x="312738" y="146050"/>
                    <a:pt x="233654" y="146050"/>
                  </a:cubicBezTo>
                  <a:cubicBezTo>
                    <a:pt x="232336" y="146050"/>
                    <a:pt x="231018" y="144727"/>
                    <a:pt x="231018" y="143404"/>
                  </a:cubicBezTo>
                  <a:cubicBezTo>
                    <a:pt x="231018" y="140758"/>
                    <a:pt x="232336" y="139436"/>
                    <a:pt x="233654" y="139436"/>
                  </a:cubicBezTo>
                  <a:cubicBezTo>
                    <a:pt x="233654" y="139436"/>
                    <a:pt x="233654" y="139436"/>
                    <a:pt x="312738" y="139436"/>
                  </a:cubicBezTo>
                  <a:cubicBezTo>
                    <a:pt x="312738" y="139436"/>
                    <a:pt x="312738" y="139436"/>
                    <a:pt x="312738" y="19050"/>
                  </a:cubicBezTo>
                  <a:cubicBezTo>
                    <a:pt x="312738" y="19050"/>
                    <a:pt x="312738" y="19050"/>
                    <a:pt x="25400" y="19050"/>
                  </a:cubicBezTo>
                  <a:close/>
                  <a:moveTo>
                    <a:pt x="35945" y="4762"/>
                  </a:moveTo>
                  <a:cubicBezTo>
                    <a:pt x="30673" y="4762"/>
                    <a:pt x="26718" y="8844"/>
                    <a:pt x="25400" y="14287"/>
                  </a:cubicBezTo>
                  <a:cubicBezTo>
                    <a:pt x="25400" y="14287"/>
                    <a:pt x="25400" y="14287"/>
                    <a:pt x="312738" y="14287"/>
                  </a:cubicBezTo>
                  <a:cubicBezTo>
                    <a:pt x="311420" y="8844"/>
                    <a:pt x="307466" y="4762"/>
                    <a:pt x="302194" y="4762"/>
                  </a:cubicBezTo>
                  <a:cubicBezTo>
                    <a:pt x="302194" y="4762"/>
                    <a:pt x="302194" y="4762"/>
                    <a:pt x="35945" y="4762"/>
                  </a:cubicBezTo>
                  <a:close/>
                  <a:moveTo>
                    <a:pt x="35663" y="0"/>
                  </a:moveTo>
                  <a:cubicBezTo>
                    <a:pt x="35663" y="0"/>
                    <a:pt x="35663" y="0"/>
                    <a:pt x="302475" y="0"/>
                  </a:cubicBezTo>
                  <a:cubicBezTo>
                    <a:pt x="311721" y="0"/>
                    <a:pt x="318325" y="6567"/>
                    <a:pt x="318325" y="15761"/>
                  </a:cubicBezTo>
                  <a:cubicBezTo>
                    <a:pt x="318325" y="15761"/>
                    <a:pt x="318325" y="15761"/>
                    <a:pt x="318325" y="190453"/>
                  </a:cubicBezTo>
                  <a:cubicBezTo>
                    <a:pt x="318325" y="190453"/>
                    <a:pt x="318325" y="190453"/>
                    <a:pt x="335497" y="190453"/>
                  </a:cubicBezTo>
                  <a:cubicBezTo>
                    <a:pt x="336817" y="190453"/>
                    <a:pt x="338138" y="191766"/>
                    <a:pt x="338138" y="194393"/>
                  </a:cubicBezTo>
                  <a:cubicBezTo>
                    <a:pt x="338138" y="194393"/>
                    <a:pt x="338138" y="194393"/>
                    <a:pt x="338138" y="211469"/>
                  </a:cubicBezTo>
                  <a:cubicBezTo>
                    <a:pt x="338138" y="216723"/>
                    <a:pt x="334176" y="220663"/>
                    <a:pt x="328892" y="220663"/>
                  </a:cubicBezTo>
                  <a:cubicBezTo>
                    <a:pt x="328892" y="220663"/>
                    <a:pt x="328892" y="220663"/>
                    <a:pt x="9246" y="220663"/>
                  </a:cubicBezTo>
                  <a:cubicBezTo>
                    <a:pt x="3962" y="220663"/>
                    <a:pt x="0" y="216723"/>
                    <a:pt x="0" y="211469"/>
                  </a:cubicBezTo>
                  <a:cubicBezTo>
                    <a:pt x="0" y="211469"/>
                    <a:pt x="0" y="211469"/>
                    <a:pt x="0" y="194393"/>
                  </a:cubicBezTo>
                  <a:cubicBezTo>
                    <a:pt x="0" y="191766"/>
                    <a:pt x="1321" y="190453"/>
                    <a:pt x="2641" y="190453"/>
                  </a:cubicBezTo>
                  <a:cubicBezTo>
                    <a:pt x="2641" y="190453"/>
                    <a:pt x="2641" y="190453"/>
                    <a:pt x="19813" y="190453"/>
                  </a:cubicBezTo>
                  <a:cubicBezTo>
                    <a:pt x="19813" y="190453"/>
                    <a:pt x="19813" y="190453"/>
                    <a:pt x="19813" y="15761"/>
                  </a:cubicBezTo>
                  <a:cubicBezTo>
                    <a:pt x="19813" y="6567"/>
                    <a:pt x="26417" y="0"/>
                    <a:pt x="356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cs typeface="+mn-ea"/>
                <a:sym typeface="+mn-lt"/>
              </a:endParaRPr>
            </a:p>
          </p:txBody>
        </p:sp>
        <p:sp>
          <p:nvSpPr>
            <p:cNvPr id="11" name="Rectangle 8"/>
            <p:cNvSpPr/>
            <p:nvPr/>
          </p:nvSpPr>
          <p:spPr>
            <a:xfrm>
              <a:off x="5699506" y="4640531"/>
              <a:ext cx="769429" cy="502116"/>
            </a:xfrm>
            <a:custGeom>
              <a:avLst/>
              <a:gdLst>
                <a:gd name="connsiteX0" fmla="*/ 6350 w 338138"/>
                <a:gd name="connsiteY0" fmla="*/ 196850 h 220663"/>
                <a:gd name="connsiteX1" fmla="*/ 6350 w 338138"/>
                <a:gd name="connsiteY1" fmla="*/ 203654 h 220663"/>
                <a:gd name="connsiteX2" fmla="*/ 115798 w 338138"/>
                <a:gd name="connsiteY2" fmla="*/ 203654 h 220663"/>
                <a:gd name="connsiteX3" fmla="*/ 118435 w 338138"/>
                <a:gd name="connsiteY3" fmla="*/ 206375 h 220663"/>
                <a:gd name="connsiteX4" fmla="*/ 115798 w 338138"/>
                <a:gd name="connsiteY4" fmla="*/ 209097 h 220663"/>
                <a:gd name="connsiteX5" fmla="*/ 6350 w 338138"/>
                <a:gd name="connsiteY5" fmla="*/ 209097 h 220663"/>
                <a:gd name="connsiteX6" fmla="*/ 6350 w 338138"/>
                <a:gd name="connsiteY6" fmla="*/ 211818 h 220663"/>
                <a:gd name="connsiteX7" fmla="*/ 10306 w 338138"/>
                <a:gd name="connsiteY7" fmla="*/ 215900 h 220663"/>
                <a:gd name="connsiteX8" fmla="*/ 329419 w 338138"/>
                <a:gd name="connsiteY8" fmla="*/ 215900 h 220663"/>
                <a:gd name="connsiteX9" fmla="*/ 333375 w 338138"/>
                <a:gd name="connsiteY9" fmla="*/ 211818 h 220663"/>
                <a:gd name="connsiteX10" fmla="*/ 333375 w 338138"/>
                <a:gd name="connsiteY10" fmla="*/ 196850 h 220663"/>
                <a:gd name="connsiteX11" fmla="*/ 6350 w 338138"/>
                <a:gd name="connsiteY11" fmla="*/ 196850 h 220663"/>
                <a:gd name="connsiteX12" fmla="*/ 25400 w 338138"/>
                <a:gd name="connsiteY12" fmla="*/ 176212 h 220663"/>
                <a:gd name="connsiteX13" fmla="*/ 25400 w 338138"/>
                <a:gd name="connsiteY13" fmla="*/ 190500 h 220663"/>
                <a:gd name="connsiteX14" fmla="*/ 312738 w 338138"/>
                <a:gd name="connsiteY14" fmla="*/ 190500 h 220663"/>
                <a:gd name="connsiteX15" fmla="*/ 312738 w 338138"/>
                <a:gd name="connsiteY15" fmla="*/ 176212 h 220663"/>
                <a:gd name="connsiteX16" fmla="*/ 91503 w 338138"/>
                <a:gd name="connsiteY16" fmla="*/ 28320 h 220663"/>
                <a:gd name="connsiteX17" fmla="*/ 95504 w 338138"/>
                <a:gd name="connsiteY17" fmla="*/ 28320 h 220663"/>
                <a:gd name="connsiteX18" fmla="*/ 95504 w 338138"/>
                <a:gd name="connsiteY18" fmla="*/ 32321 h 220663"/>
                <a:gd name="connsiteX19" fmla="*/ 35496 w 338138"/>
                <a:gd name="connsiteY19" fmla="*/ 92328 h 220663"/>
                <a:gd name="connsiteX20" fmla="*/ 32829 w 338138"/>
                <a:gd name="connsiteY20" fmla="*/ 93662 h 220663"/>
                <a:gd name="connsiteX21" fmla="*/ 30162 w 338138"/>
                <a:gd name="connsiteY21" fmla="*/ 92328 h 220663"/>
                <a:gd name="connsiteX22" fmla="*/ 30162 w 338138"/>
                <a:gd name="connsiteY22" fmla="*/ 88328 h 220663"/>
                <a:gd name="connsiteX23" fmla="*/ 91503 w 338138"/>
                <a:gd name="connsiteY23" fmla="*/ 28320 h 220663"/>
                <a:gd name="connsiteX24" fmla="*/ 56621 w 338138"/>
                <a:gd name="connsiteY24" fmla="*/ 28310 h 220663"/>
                <a:gd name="connsiteX25" fmla="*/ 60589 w 338138"/>
                <a:gd name="connsiteY25" fmla="*/ 28310 h 220663"/>
                <a:gd name="connsiteX26" fmla="*/ 60589 w 338138"/>
                <a:gd name="connsiteY26" fmla="*/ 32278 h 220663"/>
                <a:gd name="connsiteX27" fmla="*/ 35454 w 338138"/>
                <a:gd name="connsiteY27" fmla="*/ 57414 h 220663"/>
                <a:gd name="connsiteX28" fmla="*/ 32808 w 338138"/>
                <a:gd name="connsiteY28" fmla="*/ 58737 h 220663"/>
                <a:gd name="connsiteX29" fmla="*/ 30162 w 338138"/>
                <a:gd name="connsiteY29" fmla="*/ 57414 h 220663"/>
                <a:gd name="connsiteX30" fmla="*/ 30162 w 338138"/>
                <a:gd name="connsiteY30" fmla="*/ 53445 h 220663"/>
                <a:gd name="connsiteX31" fmla="*/ 56621 w 338138"/>
                <a:gd name="connsiteY31" fmla="*/ 28310 h 220663"/>
                <a:gd name="connsiteX32" fmla="*/ 126415 w 338138"/>
                <a:gd name="connsiteY32" fmla="*/ 28303 h 220663"/>
                <a:gd name="connsiteX33" fmla="*/ 130425 w 338138"/>
                <a:gd name="connsiteY33" fmla="*/ 28303 h 220663"/>
                <a:gd name="connsiteX34" fmla="*/ 130425 w 338138"/>
                <a:gd name="connsiteY34" fmla="*/ 32251 h 220663"/>
                <a:gd name="connsiteX35" fmla="*/ 35510 w 338138"/>
                <a:gd name="connsiteY35" fmla="*/ 125684 h 220663"/>
                <a:gd name="connsiteX36" fmla="*/ 32836 w 338138"/>
                <a:gd name="connsiteY36" fmla="*/ 127000 h 220663"/>
                <a:gd name="connsiteX37" fmla="*/ 30162 w 338138"/>
                <a:gd name="connsiteY37" fmla="*/ 125684 h 220663"/>
                <a:gd name="connsiteX38" fmla="*/ 30162 w 338138"/>
                <a:gd name="connsiteY38" fmla="*/ 121736 h 220663"/>
                <a:gd name="connsiteX39" fmla="*/ 126415 w 338138"/>
                <a:gd name="connsiteY39" fmla="*/ 28303 h 220663"/>
                <a:gd name="connsiteX40" fmla="*/ 25400 w 338138"/>
                <a:gd name="connsiteY40" fmla="*/ 19050 h 220663"/>
                <a:gd name="connsiteX41" fmla="*/ 25400 w 338138"/>
                <a:gd name="connsiteY41" fmla="*/ 169863 h 220663"/>
                <a:gd name="connsiteX42" fmla="*/ 312738 w 338138"/>
                <a:gd name="connsiteY42" fmla="*/ 169863 h 220663"/>
                <a:gd name="connsiteX43" fmla="*/ 312738 w 338138"/>
                <a:gd name="connsiteY43" fmla="*/ 160602 h 220663"/>
                <a:gd name="connsiteX44" fmla="*/ 265288 w 338138"/>
                <a:gd name="connsiteY44" fmla="*/ 160602 h 220663"/>
                <a:gd name="connsiteX45" fmla="*/ 262652 w 338138"/>
                <a:gd name="connsiteY45" fmla="*/ 157956 h 220663"/>
                <a:gd name="connsiteX46" fmla="*/ 265288 w 338138"/>
                <a:gd name="connsiteY46" fmla="*/ 153988 h 220663"/>
                <a:gd name="connsiteX47" fmla="*/ 312738 w 338138"/>
                <a:gd name="connsiteY47" fmla="*/ 153988 h 220663"/>
                <a:gd name="connsiteX48" fmla="*/ 312738 w 338138"/>
                <a:gd name="connsiteY48" fmla="*/ 146050 h 220663"/>
                <a:gd name="connsiteX49" fmla="*/ 233654 w 338138"/>
                <a:gd name="connsiteY49" fmla="*/ 146050 h 220663"/>
                <a:gd name="connsiteX50" fmla="*/ 231018 w 338138"/>
                <a:gd name="connsiteY50" fmla="*/ 143404 h 220663"/>
                <a:gd name="connsiteX51" fmla="*/ 233654 w 338138"/>
                <a:gd name="connsiteY51" fmla="*/ 139436 h 220663"/>
                <a:gd name="connsiteX52" fmla="*/ 312738 w 338138"/>
                <a:gd name="connsiteY52" fmla="*/ 139436 h 220663"/>
                <a:gd name="connsiteX53" fmla="*/ 312738 w 338138"/>
                <a:gd name="connsiteY53" fmla="*/ 19050 h 220663"/>
                <a:gd name="connsiteX54" fmla="*/ 25400 w 338138"/>
                <a:gd name="connsiteY54" fmla="*/ 19050 h 220663"/>
                <a:gd name="connsiteX55" fmla="*/ 35945 w 338138"/>
                <a:gd name="connsiteY55" fmla="*/ 4762 h 220663"/>
                <a:gd name="connsiteX56" fmla="*/ 25400 w 338138"/>
                <a:gd name="connsiteY56" fmla="*/ 14287 h 220663"/>
                <a:gd name="connsiteX57" fmla="*/ 312738 w 338138"/>
                <a:gd name="connsiteY57" fmla="*/ 14287 h 220663"/>
                <a:gd name="connsiteX58" fmla="*/ 302194 w 338138"/>
                <a:gd name="connsiteY58" fmla="*/ 4762 h 220663"/>
                <a:gd name="connsiteX59" fmla="*/ 35945 w 338138"/>
                <a:gd name="connsiteY59" fmla="*/ 4762 h 220663"/>
                <a:gd name="connsiteX60" fmla="*/ 35663 w 338138"/>
                <a:gd name="connsiteY60" fmla="*/ 0 h 220663"/>
                <a:gd name="connsiteX61" fmla="*/ 302475 w 338138"/>
                <a:gd name="connsiteY61" fmla="*/ 0 h 220663"/>
                <a:gd name="connsiteX62" fmla="*/ 318325 w 338138"/>
                <a:gd name="connsiteY62" fmla="*/ 15761 h 220663"/>
                <a:gd name="connsiteX63" fmla="*/ 318325 w 338138"/>
                <a:gd name="connsiteY63" fmla="*/ 190453 h 220663"/>
                <a:gd name="connsiteX64" fmla="*/ 335497 w 338138"/>
                <a:gd name="connsiteY64" fmla="*/ 190453 h 220663"/>
                <a:gd name="connsiteX65" fmla="*/ 338138 w 338138"/>
                <a:gd name="connsiteY65" fmla="*/ 194393 h 220663"/>
                <a:gd name="connsiteX66" fmla="*/ 338138 w 338138"/>
                <a:gd name="connsiteY66" fmla="*/ 211469 h 220663"/>
                <a:gd name="connsiteX67" fmla="*/ 328892 w 338138"/>
                <a:gd name="connsiteY67" fmla="*/ 220663 h 220663"/>
                <a:gd name="connsiteX68" fmla="*/ 9246 w 338138"/>
                <a:gd name="connsiteY68" fmla="*/ 220663 h 220663"/>
                <a:gd name="connsiteX69" fmla="*/ 0 w 338138"/>
                <a:gd name="connsiteY69" fmla="*/ 211469 h 220663"/>
                <a:gd name="connsiteX70" fmla="*/ 0 w 338138"/>
                <a:gd name="connsiteY70" fmla="*/ 194393 h 220663"/>
                <a:gd name="connsiteX71" fmla="*/ 2641 w 338138"/>
                <a:gd name="connsiteY71" fmla="*/ 190453 h 220663"/>
                <a:gd name="connsiteX72" fmla="*/ 19813 w 338138"/>
                <a:gd name="connsiteY72" fmla="*/ 190453 h 220663"/>
                <a:gd name="connsiteX73" fmla="*/ 19813 w 338138"/>
                <a:gd name="connsiteY73" fmla="*/ 15761 h 220663"/>
                <a:gd name="connsiteX74" fmla="*/ 35663 w 338138"/>
                <a:gd name="connsiteY74" fmla="*/ 0 h 220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338138" h="220663">
                  <a:moveTo>
                    <a:pt x="6350" y="196850"/>
                  </a:moveTo>
                  <a:cubicBezTo>
                    <a:pt x="6350" y="196850"/>
                    <a:pt x="6350" y="196850"/>
                    <a:pt x="6350" y="203654"/>
                  </a:cubicBezTo>
                  <a:cubicBezTo>
                    <a:pt x="6350" y="203654"/>
                    <a:pt x="6350" y="203654"/>
                    <a:pt x="115798" y="203654"/>
                  </a:cubicBezTo>
                  <a:cubicBezTo>
                    <a:pt x="117117" y="203654"/>
                    <a:pt x="118435" y="205015"/>
                    <a:pt x="118435" y="206375"/>
                  </a:cubicBezTo>
                  <a:cubicBezTo>
                    <a:pt x="118435" y="207736"/>
                    <a:pt x="117117" y="209097"/>
                    <a:pt x="115798" y="209097"/>
                  </a:cubicBezTo>
                  <a:cubicBezTo>
                    <a:pt x="115798" y="209097"/>
                    <a:pt x="115798" y="209097"/>
                    <a:pt x="6350" y="209097"/>
                  </a:cubicBezTo>
                  <a:cubicBezTo>
                    <a:pt x="6350" y="209097"/>
                    <a:pt x="6350" y="209097"/>
                    <a:pt x="6350" y="211818"/>
                  </a:cubicBezTo>
                  <a:cubicBezTo>
                    <a:pt x="6350" y="213179"/>
                    <a:pt x="8988" y="215900"/>
                    <a:pt x="10306" y="215900"/>
                  </a:cubicBezTo>
                  <a:cubicBezTo>
                    <a:pt x="10306" y="215900"/>
                    <a:pt x="10306" y="215900"/>
                    <a:pt x="329419" y="215900"/>
                  </a:cubicBezTo>
                  <a:cubicBezTo>
                    <a:pt x="330738" y="215900"/>
                    <a:pt x="333375" y="213179"/>
                    <a:pt x="333375" y="211818"/>
                  </a:cubicBezTo>
                  <a:lnTo>
                    <a:pt x="333375" y="196850"/>
                  </a:lnTo>
                  <a:cubicBezTo>
                    <a:pt x="333375" y="196850"/>
                    <a:pt x="333375" y="196850"/>
                    <a:pt x="6350" y="196850"/>
                  </a:cubicBezTo>
                  <a:close/>
                  <a:moveTo>
                    <a:pt x="25400" y="176212"/>
                  </a:moveTo>
                  <a:lnTo>
                    <a:pt x="25400" y="190500"/>
                  </a:lnTo>
                  <a:lnTo>
                    <a:pt x="312738" y="190500"/>
                  </a:lnTo>
                  <a:lnTo>
                    <a:pt x="312738" y="176212"/>
                  </a:lnTo>
                  <a:close/>
                  <a:moveTo>
                    <a:pt x="91503" y="28320"/>
                  </a:moveTo>
                  <a:cubicBezTo>
                    <a:pt x="92837" y="26987"/>
                    <a:pt x="94170" y="26987"/>
                    <a:pt x="95504" y="28320"/>
                  </a:cubicBezTo>
                  <a:cubicBezTo>
                    <a:pt x="96837" y="28320"/>
                    <a:pt x="96837" y="30987"/>
                    <a:pt x="95504" y="32321"/>
                  </a:cubicBezTo>
                  <a:cubicBezTo>
                    <a:pt x="95504" y="32321"/>
                    <a:pt x="95504" y="32321"/>
                    <a:pt x="35496" y="92328"/>
                  </a:cubicBezTo>
                  <a:cubicBezTo>
                    <a:pt x="34163" y="93662"/>
                    <a:pt x="34163" y="93662"/>
                    <a:pt x="32829" y="93662"/>
                  </a:cubicBezTo>
                  <a:cubicBezTo>
                    <a:pt x="31496" y="93662"/>
                    <a:pt x="31496" y="93662"/>
                    <a:pt x="30162" y="92328"/>
                  </a:cubicBezTo>
                  <a:cubicBezTo>
                    <a:pt x="30162" y="92328"/>
                    <a:pt x="30162" y="89661"/>
                    <a:pt x="30162" y="88328"/>
                  </a:cubicBezTo>
                  <a:cubicBezTo>
                    <a:pt x="30162" y="88328"/>
                    <a:pt x="30162" y="88328"/>
                    <a:pt x="91503" y="28320"/>
                  </a:cubicBezTo>
                  <a:close/>
                  <a:moveTo>
                    <a:pt x="56621" y="28310"/>
                  </a:moveTo>
                  <a:cubicBezTo>
                    <a:pt x="57943" y="26987"/>
                    <a:pt x="59266" y="26987"/>
                    <a:pt x="60589" y="28310"/>
                  </a:cubicBezTo>
                  <a:cubicBezTo>
                    <a:pt x="61912" y="28310"/>
                    <a:pt x="61912" y="30956"/>
                    <a:pt x="60589" y="32278"/>
                  </a:cubicBezTo>
                  <a:cubicBezTo>
                    <a:pt x="60589" y="32278"/>
                    <a:pt x="60589" y="32278"/>
                    <a:pt x="35454" y="57414"/>
                  </a:cubicBezTo>
                  <a:cubicBezTo>
                    <a:pt x="34131" y="58737"/>
                    <a:pt x="34131" y="58737"/>
                    <a:pt x="32808" y="58737"/>
                  </a:cubicBezTo>
                  <a:cubicBezTo>
                    <a:pt x="31485" y="58737"/>
                    <a:pt x="31485" y="58737"/>
                    <a:pt x="30162" y="57414"/>
                  </a:cubicBezTo>
                  <a:cubicBezTo>
                    <a:pt x="30162" y="56091"/>
                    <a:pt x="30162" y="54768"/>
                    <a:pt x="30162" y="53445"/>
                  </a:cubicBezTo>
                  <a:cubicBezTo>
                    <a:pt x="30162" y="53445"/>
                    <a:pt x="30162" y="53445"/>
                    <a:pt x="56621" y="28310"/>
                  </a:cubicBezTo>
                  <a:close/>
                  <a:moveTo>
                    <a:pt x="126415" y="28303"/>
                  </a:moveTo>
                  <a:cubicBezTo>
                    <a:pt x="127752" y="26987"/>
                    <a:pt x="129089" y="26987"/>
                    <a:pt x="130425" y="28303"/>
                  </a:cubicBezTo>
                  <a:cubicBezTo>
                    <a:pt x="131762" y="28303"/>
                    <a:pt x="131762" y="30935"/>
                    <a:pt x="130425" y="32251"/>
                  </a:cubicBezTo>
                  <a:cubicBezTo>
                    <a:pt x="130425" y="32251"/>
                    <a:pt x="130425" y="32251"/>
                    <a:pt x="35510" y="125684"/>
                  </a:cubicBezTo>
                  <a:cubicBezTo>
                    <a:pt x="34173" y="127000"/>
                    <a:pt x="34173" y="127000"/>
                    <a:pt x="32836" y="127000"/>
                  </a:cubicBezTo>
                  <a:cubicBezTo>
                    <a:pt x="31499" y="127000"/>
                    <a:pt x="31499" y="127000"/>
                    <a:pt x="30162" y="125684"/>
                  </a:cubicBezTo>
                  <a:cubicBezTo>
                    <a:pt x="30162" y="125684"/>
                    <a:pt x="30162" y="123052"/>
                    <a:pt x="30162" y="121736"/>
                  </a:cubicBezTo>
                  <a:cubicBezTo>
                    <a:pt x="30162" y="121736"/>
                    <a:pt x="30162" y="121736"/>
                    <a:pt x="126415" y="28303"/>
                  </a:cubicBezTo>
                  <a:close/>
                  <a:moveTo>
                    <a:pt x="25400" y="19050"/>
                  </a:moveTo>
                  <a:lnTo>
                    <a:pt x="25400" y="169863"/>
                  </a:lnTo>
                  <a:cubicBezTo>
                    <a:pt x="25400" y="169863"/>
                    <a:pt x="25400" y="169863"/>
                    <a:pt x="312738" y="169863"/>
                  </a:cubicBezTo>
                  <a:cubicBezTo>
                    <a:pt x="312738" y="169863"/>
                    <a:pt x="312738" y="169863"/>
                    <a:pt x="312738" y="160602"/>
                  </a:cubicBezTo>
                  <a:cubicBezTo>
                    <a:pt x="312738" y="160602"/>
                    <a:pt x="312738" y="160602"/>
                    <a:pt x="265288" y="160602"/>
                  </a:cubicBezTo>
                  <a:cubicBezTo>
                    <a:pt x="263970" y="160602"/>
                    <a:pt x="262652" y="159279"/>
                    <a:pt x="262652" y="157956"/>
                  </a:cubicBezTo>
                  <a:cubicBezTo>
                    <a:pt x="262652" y="155311"/>
                    <a:pt x="263970" y="153988"/>
                    <a:pt x="265288" y="153988"/>
                  </a:cubicBezTo>
                  <a:cubicBezTo>
                    <a:pt x="265288" y="153988"/>
                    <a:pt x="265288" y="153988"/>
                    <a:pt x="312738" y="153988"/>
                  </a:cubicBezTo>
                  <a:cubicBezTo>
                    <a:pt x="312738" y="153988"/>
                    <a:pt x="312738" y="153988"/>
                    <a:pt x="312738" y="146050"/>
                  </a:cubicBezTo>
                  <a:cubicBezTo>
                    <a:pt x="312738" y="146050"/>
                    <a:pt x="312738" y="146050"/>
                    <a:pt x="233654" y="146050"/>
                  </a:cubicBezTo>
                  <a:cubicBezTo>
                    <a:pt x="232336" y="146050"/>
                    <a:pt x="231018" y="144727"/>
                    <a:pt x="231018" y="143404"/>
                  </a:cubicBezTo>
                  <a:cubicBezTo>
                    <a:pt x="231018" y="140758"/>
                    <a:pt x="232336" y="139436"/>
                    <a:pt x="233654" y="139436"/>
                  </a:cubicBezTo>
                  <a:cubicBezTo>
                    <a:pt x="233654" y="139436"/>
                    <a:pt x="233654" y="139436"/>
                    <a:pt x="312738" y="139436"/>
                  </a:cubicBezTo>
                  <a:cubicBezTo>
                    <a:pt x="312738" y="139436"/>
                    <a:pt x="312738" y="139436"/>
                    <a:pt x="312738" y="19050"/>
                  </a:cubicBezTo>
                  <a:cubicBezTo>
                    <a:pt x="312738" y="19050"/>
                    <a:pt x="312738" y="19050"/>
                    <a:pt x="25400" y="19050"/>
                  </a:cubicBezTo>
                  <a:close/>
                  <a:moveTo>
                    <a:pt x="35945" y="4762"/>
                  </a:moveTo>
                  <a:cubicBezTo>
                    <a:pt x="30673" y="4762"/>
                    <a:pt x="26718" y="8844"/>
                    <a:pt x="25400" y="14287"/>
                  </a:cubicBezTo>
                  <a:cubicBezTo>
                    <a:pt x="25400" y="14287"/>
                    <a:pt x="25400" y="14287"/>
                    <a:pt x="312738" y="14287"/>
                  </a:cubicBezTo>
                  <a:cubicBezTo>
                    <a:pt x="311420" y="8844"/>
                    <a:pt x="307466" y="4762"/>
                    <a:pt x="302194" y="4762"/>
                  </a:cubicBezTo>
                  <a:cubicBezTo>
                    <a:pt x="302194" y="4762"/>
                    <a:pt x="302194" y="4762"/>
                    <a:pt x="35945" y="4762"/>
                  </a:cubicBezTo>
                  <a:close/>
                  <a:moveTo>
                    <a:pt x="35663" y="0"/>
                  </a:moveTo>
                  <a:cubicBezTo>
                    <a:pt x="35663" y="0"/>
                    <a:pt x="35663" y="0"/>
                    <a:pt x="302475" y="0"/>
                  </a:cubicBezTo>
                  <a:cubicBezTo>
                    <a:pt x="311721" y="0"/>
                    <a:pt x="318325" y="6567"/>
                    <a:pt x="318325" y="15761"/>
                  </a:cubicBezTo>
                  <a:cubicBezTo>
                    <a:pt x="318325" y="15761"/>
                    <a:pt x="318325" y="15761"/>
                    <a:pt x="318325" y="190453"/>
                  </a:cubicBezTo>
                  <a:cubicBezTo>
                    <a:pt x="318325" y="190453"/>
                    <a:pt x="318325" y="190453"/>
                    <a:pt x="335497" y="190453"/>
                  </a:cubicBezTo>
                  <a:cubicBezTo>
                    <a:pt x="336817" y="190453"/>
                    <a:pt x="338138" y="191766"/>
                    <a:pt x="338138" y="194393"/>
                  </a:cubicBezTo>
                  <a:cubicBezTo>
                    <a:pt x="338138" y="194393"/>
                    <a:pt x="338138" y="194393"/>
                    <a:pt x="338138" y="211469"/>
                  </a:cubicBezTo>
                  <a:cubicBezTo>
                    <a:pt x="338138" y="216723"/>
                    <a:pt x="334176" y="220663"/>
                    <a:pt x="328892" y="220663"/>
                  </a:cubicBezTo>
                  <a:cubicBezTo>
                    <a:pt x="328892" y="220663"/>
                    <a:pt x="328892" y="220663"/>
                    <a:pt x="9246" y="220663"/>
                  </a:cubicBezTo>
                  <a:cubicBezTo>
                    <a:pt x="3962" y="220663"/>
                    <a:pt x="0" y="216723"/>
                    <a:pt x="0" y="211469"/>
                  </a:cubicBezTo>
                  <a:cubicBezTo>
                    <a:pt x="0" y="211469"/>
                    <a:pt x="0" y="211469"/>
                    <a:pt x="0" y="194393"/>
                  </a:cubicBezTo>
                  <a:cubicBezTo>
                    <a:pt x="0" y="191766"/>
                    <a:pt x="1321" y="190453"/>
                    <a:pt x="2641" y="190453"/>
                  </a:cubicBezTo>
                  <a:cubicBezTo>
                    <a:pt x="2641" y="190453"/>
                    <a:pt x="2641" y="190453"/>
                    <a:pt x="19813" y="190453"/>
                  </a:cubicBezTo>
                  <a:cubicBezTo>
                    <a:pt x="19813" y="190453"/>
                    <a:pt x="19813" y="190453"/>
                    <a:pt x="19813" y="15761"/>
                  </a:cubicBezTo>
                  <a:cubicBezTo>
                    <a:pt x="19813" y="6567"/>
                    <a:pt x="26417" y="0"/>
                    <a:pt x="356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cs typeface="+mn-ea"/>
                <a:sym typeface="+mn-lt"/>
              </a:endParaRPr>
            </a:p>
          </p:txBody>
        </p:sp>
        <p:sp>
          <p:nvSpPr>
            <p:cNvPr id="12" name="Rectangle 8"/>
            <p:cNvSpPr/>
            <p:nvPr/>
          </p:nvSpPr>
          <p:spPr>
            <a:xfrm>
              <a:off x="8434178" y="4293097"/>
              <a:ext cx="769429" cy="502116"/>
            </a:xfrm>
            <a:custGeom>
              <a:avLst/>
              <a:gdLst>
                <a:gd name="connsiteX0" fmla="*/ 6350 w 338138"/>
                <a:gd name="connsiteY0" fmla="*/ 196850 h 220663"/>
                <a:gd name="connsiteX1" fmla="*/ 6350 w 338138"/>
                <a:gd name="connsiteY1" fmla="*/ 203654 h 220663"/>
                <a:gd name="connsiteX2" fmla="*/ 115798 w 338138"/>
                <a:gd name="connsiteY2" fmla="*/ 203654 h 220663"/>
                <a:gd name="connsiteX3" fmla="*/ 118435 w 338138"/>
                <a:gd name="connsiteY3" fmla="*/ 206375 h 220663"/>
                <a:gd name="connsiteX4" fmla="*/ 115798 w 338138"/>
                <a:gd name="connsiteY4" fmla="*/ 209097 h 220663"/>
                <a:gd name="connsiteX5" fmla="*/ 6350 w 338138"/>
                <a:gd name="connsiteY5" fmla="*/ 209097 h 220663"/>
                <a:gd name="connsiteX6" fmla="*/ 6350 w 338138"/>
                <a:gd name="connsiteY6" fmla="*/ 211818 h 220663"/>
                <a:gd name="connsiteX7" fmla="*/ 10306 w 338138"/>
                <a:gd name="connsiteY7" fmla="*/ 215900 h 220663"/>
                <a:gd name="connsiteX8" fmla="*/ 329419 w 338138"/>
                <a:gd name="connsiteY8" fmla="*/ 215900 h 220663"/>
                <a:gd name="connsiteX9" fmla="*/ 333375 w 338138"/>
                <a:gd name="connsiteY9" fmla="*/ 211818 h 220663"/>
                <a:gd name="connsiteX10" fmla="*/ 333375 w 338138"/>
                <a:gd name="connsiteY10" fmla="*/ 196850 h 220663"/>
                <a:gd name="connsiteX11" fmla="*/ 6350 w 338138"/>
                <a:gd name="connsiteY11" fmla="*/ 196850 h 220663"/>
                <a:gd name="connsiteX12" fmla="*/ 25400 w 338138"/>
                <a:gd name="connsiteY12" fmla="*/ 176212 h 220663"/>
                <a:gd name="connsiteX13" fmla="*/ 25400 w 338138"/>
                <a:gd name="connsiteY13" fmla="*/ 190500 h 220663"/>
                <a:gd name="connsiteX14" fmla="*/ 312738 w 338138"/>
                <a:gd name="connsiteY14" fmla="*/ 190500 h 220663"/>
                <a:gd name="connsiteX15" fmla="*/ 312738 w 338138"/>
                <a:gd name="connsiteY15" fmla="*/ 176212 h 220663"/>
                <a:gd name="connsiteX16" fmla="*/ 91503 w 338138"/>
                <a:gd name="connsiteY16" fmla="*/ 28320 h 220663"/>
                <a:gd name="connsiteX17" fmla="*/ 95504 w 338138"/>
                <a:gd name="connsiteY17" fmla="*/ 28320 h 220663"/>
                <a:gd name="connsiteX18" fmla="*/ 95504 w 338138"/>
                <a:gd name="connsiteY18" fmla="*/ 32321 h 220663"/>
                <a:gd name="connsiteX19" fmla="*/ 35496 w 338138"/>
                <a:gd name="connsiteY19" fmla="*/ 92328 h 220663"/>
                <a:gd name="connsiteX20" fmla="*/ 32829 w 338138"/>
                <a:gd name="connsiteY20" fmla="*/ 93662 h 220663"/>
                <a:gd name="connsiteX21" fmla="*/ 30162 w 338138"/>
                <a:gd name="connsiteY21" fmla="*/ 92328 h 220663"/>
                <a:gd name="connsiteX22" fmla="*/ 30162 w 338138"/>
                <a:gd name="connsiteY22" fmla="*/ 88328 h 220663"/>
                <a:gd name="connsiteX23" fmla="*/ 91503 w 338138"/>
                <a:gd name="connsiteY23" fmla="*/ 28320 h 220663"/>
                <a:gd name="connsiteX24" fmla="*/ 56621 w 338138"/>
                <a:gd name="connsiteY24" fmla="*/ 28310 h 220663"/>
                <a:gd name="connsiteX25" fmla="*/ 60589 w 338138"/>
                <a:gd name="connsiteY25" fmla="*/ 28310 h 220663"/>
                <a:gd name="connsiteX26" fmla="*/ 60589 w 338138"/>
                <a:gd name="connsiteY26" fmla="*/ 32278 h 220663"/>
                <a:gd name="connsiteX27" fmla="*/ 35454 w 338138"/>
                <a:gd name="connsiteY27" fmla="*/ 57414 h 220663"/>
                <a:gd name="connsiteX28" fmla="*/ 32808 w 338138"/>
                <a:gd name="connsiteY28" fmla="*/ 58737 h 220663"/>
                <a:gd name="connsiteX29" fmla="*/ 30162 w 338138"/>
                <a:gd name="connsiteY29" fmla="*/ 57414 h 220663"/>
                <a:gd name="connsiteX30" fmla="*/ 30162 w 338138"/>
                <a:gd name="connsiteY30" fmla="*/ 53445 h 220663"/>
                <a:gd name="connsiteX31" fmla="*/ 56621 w 338138"/>
                <a:gd name="connsiteY31" fmla="*/ 28310 h 220663"/>
                <a:gd name="connsiteX32" fmla="*/ 126415 w 338138"/>
                <a:gd name="connsiteY32" fmla="*/ 28303 h 220663"/>
                <a:gd name="connsiteX33" fmla="*/ 130425 w 338138"/>
                <a:gd name="connsiteY33" fmla="*/ 28303 h 220663"/>
                <a:gd name="connsiteX34" fmla="*/ 130425 w 338138"/>
                <a:gd name="connsiteY34" fmla="*/ 32251 h 220663"/>
                <a:gd name="connsiteX35" fmla="*/ 35510 w 338138"/>
                <a:gd name="connsiteY35" fmla="*/ 125684 h 220663"/>
                <a:gd name="connsiteX36" fmla="*/ 32836 w 338138"/>
                <a:gd name="connsiteY36" fmla="*/ 127000 h 220663"/>
                <a:gd name="connsiteX37" fmla="*/ 30162 w 338138"/>
                <a:gd name="connsiteY37" fmla="*/ 125684 h 220663"/>
                <a:gd name="connsiteX38" fmla="*/ 30162 w 338138"/>
                <a:gd name="connsiteY38" fmla="*/ 121736 h 220663"/>
                <a:gd name="connsiteX39" fmla="*/ 126415 w 338138"/>
                <a:gd name="connsiteY39" fmla="*/ 28303 h 220663"/>
                <a:gd name="connsiteX40" fmla="*/ 25400 w 338138"/>
                <a:gd name="connsiteY40" fmla="*/ 19050 h 220663"/>
                <a:gd name="connsiteX41" fmla="*/ 25400 w 338138"/>
                <a:gd name="connsiteY41" fmla="*/ 169863 h 220663"/>
                <a:gd name="connsiteX42" fmla="*/ 312738 w 338138"/>
                <a:gd name="connsiteY42" fmla="*/ 169863 h 220663"/>
                <a:gd name="connsiteX43" fmla="*/ 312738 w 338138"/>
                <a:gd name="connsiteY43" fmla="*/ 160602 h 220663"/>
                <a:gd name="connsiteX44" fmla="*/ 265288 w 338138"/>
                <a:gd name="connsiteY44" fmla="*/ 160602 h 220663"/>
                <a:gd name="connsiteX45" fmla="*/ 262652 w 338138"/>
                <a:gd name="connsiteY45" fmla="*/ 157956 h 220663"/>
                <a:gd name="connsiteX46" fmla="*/ 265288 w 338138"/>
                <a:gd name="connsiteY46" fmla="*/ 153988 h 220663"/>
                <a:gd name="connsiteX47" fmla="*/ 312738 w 338138"/>
                <a:gd name="connsiteY47" fmla="*/ 153988 h 220663"/>
                <a:gd name="connsiteX48" fmla="*/ 312738 w 338138"/>
                <a:gd name="connsiteY48" fmla="*/ 146050 h 220663"/>
                <a:gd name="connsiteX49" fmla="*/ 233654 w 338138"/>
                <a:gd name="connsiteY49" fmla="*/ 146050 h 220663"/>
                <a:gd name="connsiteX50" fmla="*/ 231018 w 338138"/>
                <a:gd name="connsiteY50" fmla="*/ 143404 h 220663"/>
                <a:gd name="connsiteX51" fmla="*/ 233654 w 338138"/>
                <a:gd name="connsiteY51" fmla="*/ 139436 h 220663"/>
                <a:gd name="connsiteX52" fmla="*/ 312738 w 338138"/>
                <a:gd name="connsiteY52" fmla="*/ 139436 h 220663"/>
                <a:gd name="connsiteX53" fmla="*/ 312738 w 338138"/>
                <a:gd name="connsiteY53" fmla="*/ 19050 h 220663"/>
                <a:gd name="connsiteX54" fmla="*/ 25400 w 338138"/>
                <a:gd name="connsiteY54" fmla="*/ 19050 h 220663"/>
                <a:gd name="connsiteX55" fmla="*/ 35945 w 338138"/>
                <a:gd name="connsiteY55" fmla="*/ 4762 h 220663"/>
                <a:gd name="connsiteX56" fmla="*/ 25400 w 338138"/>
                <a:gd name="connsiteY56" fmla="*/ 14287 h 220663"/>
                <a:gd name="connsiteX57" fmla="*/ 312738 w 338138"/>
                <a:gd name="connsiteY57" fmla="*/ 14287 h 220663"/>
                <a:gd name="connsiteX58" fmla="*/ 302194 w 338138"/>
                <a:gd name="connsiteY58" fmla="*/ 4762 h 220663"/>
                <a:gd name="connsiteX59" fmla="*/ 35945 w 338138"/>
                <a:gd name="connsiteY59" fmla="*/ 4762 h 220663"/>
                <a:gd name="connsiteX60" fmla="*/ 35663 w 338138"/>
                <a:gd name="connsiteY60" fmla="*/ 0 h 220663"/>
                <a:gd name="connsiteX61" fmla="*/ 302475 w 338138"/>
                <a:gd name="connsiteY61" fmla="*/ 0 h 220663"/>
                <a:gd name="connsiteX62" fmla="*/ 318325 w 338138"/>
                <a:gd name="connsiteY62" fmla="*/ 15761 h 220663"/>
                <a:gd name="connsiteX63" fmla="*/ 318325 w 338138"/>
                <a:gd name="connsiteY63" fmla="*/ 190453 h 220663"/>
                <a:gd name="connsiteX64" fmla="*/ 335497 w 338138"/>
                <a:gd name="connsiteY64" fmla="*/ 190453 h 220663"/>
                <a:gd name="connsiteX65" fmla="*/ 338138 w 338138"/>
                <a:gd name="connsiteY65" fmla="*/ 194393 h 220663"/>
                <a:gd name="connsiteX66" fmla="*/ 338138 w 338138"/>
                <a:gd name="connsiteY66" fmla="*/ 211469 h 220663"/>
                <a:gd name="connsiteX67" fmla="*/ 328892 w 338138"/>
                <a:gd name="connsiteY67" fmla="*/ 220663 h 220663"/>
                <a:gd name="connsiteX68" fmla="*/ 9246 w 338138"/>
                <a:gd name="connsiteY68" fmla="*/ 220663 h 220663"/>
                <a:gd name="connsiteX69" fmla="*/ 0 w 338138"/>
                <a:gd name="connsiteY69" fmla="*/ 211469 h 220663"/>
                <a:gd name="connsiteX70" fmla="*/ 0 w 338138"/>
                <a:gd name="connsiteY70" fmla="*/ 194393 h 220663"/>
                <a:gd name="connsiteX71" fmla="*/ 2641 w 338138"/>
                <a:gd name="connsiteY71" fmla="*/ 190453 h 220663"/>
                <a:gd name="connsiteX72" fmla="*/ 19813 w 338138"/>
                <a:gd name="connsiteY72" fmla="*/ 190453 h 220663"/>
                <a:gd name="connsiteX73" fmla="*/ 19813 w 338138"/>
                <a:gd name="connsiteY73" fmla="*/ 15761 h 220663"/>
                <a:gd name="connsiteX74" fmla="*/ 35663 w 338138"/>
                <a:gd name="connsiteY74" fmla="*/ 0 h 220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338138" h="220663">
                  <a:moveTo>
                    <a:pt x="6350" y="196850"/>
                  </a:moveTo>
                  <a:cubicBezTo>
                    <a:pt x="6350" y="196850"/>
                    <a:pt x="6350" y="196850"/>
                    <a:pt x="6350" y="203654"/>
                  </a:cubicBezTo>
                  <a:cubicBezTo>
                    <a:pt x="6350" y="203654"/>
                    <a:pt x="6350" y="203654"/>
                    <a:pt x="115798" y="203654"/>
                  </a:cubicBezTo>
                  <a:cubicBezTo>
                    <a:pt x="117117" y="203654"/>
                    <a:pt x="118435" y="205015"/>
                    <a:pt x="118435" y="206375"/>
                  </a:cubicBezTo>
                  <a:cubicBezTo>
                    <a:pt x="118435" y="207736"/>
                    <a:pt x="117117" y="209097"/>
                    <a:pt x="115798" y="209097"/>
                  </a:cubicBezTo>
                  <a:cubicBezTo>
                    <a:pt x="115798" y="209097"/>
                    <a:pt x="115798" y="209097"/>
                    <a:pt x="6350" y="209097"/>
                  </a:cubicBezTo>
                  <a:cubicBezTo>
                    <a:pt x="6350" y="209097"/>
                    <a:pt x="6350" y="209097"/>
                    <a:pt x="6350" y="211818"/>
                  </a:cubicBezTo>
                  <a:cubicBezTo>
                    <a:pt x="6350" y="213179"/>
                    <a:pt x="8988" y="215900"/>
                    <a:pt x="10306" y="215900"/>
                  </a:cubicBezTo>
                  <a:cubicBezTo>
                    <a:pt x="10306" y="215900"/>
                    <a:pt x="10306" y="215900"/>
                    <a:pt x="329419" y="215900"/>
                  </a:cubicBezTo>
                  <a:cubicBezTo>
                    <a:pt x="330738" y="215900"/>
                    <a:pt x="333375" y="213179"/>
                    <a:pt x="333375" y="211818"/>
                  </a:cubicBezTo>
                  <a:lnTo>
                    <a:pt x="333375" y="196850"/>
                  </a:lnTo>
                  <a:cubicBezTo>
                    <a:pt x="333375" y="196850"/>
                    <a:pt x="333375" y="196850"/>
                    <a:pt x="6350" y="196850"/>
                  </a:cubicBezTo>
                  <a:close/>
                  <a:moveTo>
                    <a:pt x="25400" y="176212"/>
                  </a:moveTo>
                  <a:lnTo>
                    <a:pt x="25400" y="190500"/>
                  </a:lnTo>
                  <a:lnTo>
                    <a:pt x="312738" y="190500"/>
                  </a:lnTo>
                  <a:lnTo>
                    <a:pt x="312738" y="176212"/>
                  </a:lnTo>
                  <a:close/>
                  <a:moveTo>
                    <a:pt x="91503" y="28320"/>
                  </a:moveTo>
                  <a:cubicBezTo>
                    <a:pt x="92837" y="26987"/>
                    <a:pt x="94170" y="26987"/>
                    <a:pt x="95504" y="28320"/>
                  </a:cubicBezTo>
                  <a:cubicBezTo>
                    <a:pt x="96837" y="28320"/>
                    <a:pt x="96837" y="30987"/>
                    <a:pt x="95504" y="32321"/>
                  </a:cubicBezTo>
                  <a:cubicBezTo>
                    <a:pt x="95504" y="32321"/>
                    <a:pt x="95504" y="32321"/>
                    <a:pt x="35496" y="92328"/>
                  </a:cubicBezTo>
                  <a:cubicBezTo>
                    <a:pt x="34163" y="93662"/>
                    <a:pt x="34163" y="93662"/>
                    <a:pt x="32829" y="93662"/>
                  </a:cubicBezTo>
                  <a:cubicBezTo>
                    <a:pt x="31496" y="93662"/>
                    <a:pt x="31496" y="93662"/>
                    <a:pt x="30162" y="92328"/>
                  </a:cubicBezTo>
                  <a:cubicBezTo>
                    <a:pt x="30162" y="92328"/>
                    <a:pt x="30162" y="89661"/>
                    <a:pt x="30162" y="88328"/>
                  </a:cubicBezTo>
                  <a:cubicBezTo>
                    <a:pt x="30162" y="88328"/>
                    <a:pt x="30162" y="88328"/>
                    <a:pt x="91503" y="28320"/>
                  </a:cubicBezTo>
                  <a:close/>
                  <a:moveTo>
                    <a:pt x="56621" y="28310"/>
                  </a:moveTo>
                  <a:cubicBezTo>
                    <a:pt x="57943" y="26987"/>
                    <a:pt x="59266" y="26987"/>
                    <a:pt x="60589" y="28310"/>
                  </a:cubicBezTo>
                  <a:cubicBezTo>
                    <a:pt x="61912" y="28310"/>
                    <a:pt x="61912" y="30956"/>
                    <a:pt x="60589" y="32278"/>
                  </a:cubicBezTo>
                  <a:cubicBezTo>
                    <a:pt x="60589" y="32278"/>
                    <a:pt x="60589" y="32278"/>
                    <a:pt x="35454" y="57414"/>
                  </a:cubicBezTo>
                  <a:cubicBezTo>
                    <a:pt x="34131" y="58737"/>
                    <a:pt x="34131" y="58737"/>
                    <a:pt x="32808" y="58737"/>
                  </a:cubicBezTo>
                  <a:cubicBezTo>
                    <a:pt x="31485" y="58737"/>
                    <a:pt x="31485" y="58737"/>
                    <a:pt x="30162" y="57414"/>
                  </a:cubicBezTo>
                  <a:cubicBezTo>
                    <a:pt x="30162" y="56091"/>
                    <a:pt x="30162" y="54768"/>
                    <a:pt x="30162" y="53445"/>
                  </a:cubicBezTo>
                  <a:cubicBezTo>
                    <a:pt x="30162" y="53445"/>
                    <a:pt x="30162" y="53445"/>
                    <a:pt x="56621" y="28310"/>
                  </a:cubicBezTo>
                  <a:close/>
                  <a:moveTo>
                    <a:pt x="126415" y="28303"/>
                  </a:moveTo>
                  <a:cubicBezTo>
                    <a:pt x="127752" y="26987"/>
                    <a:pt x="129089" y="26987"/>
                    <a:pt x="130425" y="28303"/>
                  </a:cubicBezTo>
                  <a:cubicBezTo>
                    <a:pt x="131762" y="28303"/>
                    <a:pt x="131762" y="30935"/>
                    <a:pt x="130425" y="32251"/>
                  </a:cubicBezTo>
                  <a:cubicBezTo>
                    <a:pt x="130425" y="32251"/>
                    <a:pt x="130425" y="32251"/>
                    <a:pt x="35510" y="125684"/>
                  </a:cubicBezTo>
                  <a:cubicBezTo>
                    <a:pt x="34173" y="127000"/>
                    <a:pt x="34173" y="127000"/>
                    <a:pt x="32836" y="127000"/>
                  </a:cubicBezTo>
                  <a:cubicBezTo>
                    <a:pt x="31499" y="127000"/>
                    <a:pt x="31499" y="127000"/>
                    <a:pt x="30162" y="125684"/>
                  </a:cubicBezTo>
                  <a:cubicBezTo>
                    <a:pt x="30162" y="125684"/>
                    <a:pt x="30162" y="123052"/>
                    <a:pt x="30162" y="121736"/>
                  </a:cubicBezTo>
                  <a:cubicBezTo>
                    <a:pt x="30162" y="121736"/>
                    <a:pt x="30162" y="121736"/>
                    <a:pt x="126415" y="28303"/>
                  </a:cubicBezTo>
                  <a:close/>
                  <a:moveTo>
                    <a:pt x="25400" y="19050"/>
                  </a:moveTo>
                  <a:lnTo>
                    <a:pt x="25400" y="169863"/>
                  </a:lnTo>
                  <a:cubicBezTo>
                    <a:pt x="25400" y="169863"/>
                    <a:pt x="25400" y="169863"/>
                    <a:pt x="312738" y="169863"/>
                  </a:cubicBezTo>
                  <a:cubicBezTo>
                    <a:pt x="312738" y="169863"/>
                    <a:pt x="312738" y="169863"/>
                    <a:pt x="312738" y="160602"/>
                  </a:cubicBezTo>
                  <a:cubicBezTo>
                    <a:pt x="312738" y="160602"/>
                    <a:pt x="312738" y="160602"/>
                    <a:pt x="265288" y="160602"/>
                  </a:cubicBezTo>
                  <a:cubicBezTo>
                    <a:pt x="263970" y="160602"/>
                    <a:pt x="262652" y="159279"/>
                    <a:pt x="262652" y="157956"/>
                  </a:cubicBezTo>
                  <a:cubicBezTo>
                    <a:pt x="262652" y="155311"/>
                    <a:pt x="263970" y="153988"/>
                    <a:pt x="265288" y="153988"/>
                  </a:cubicBezTo>
                  <a:cubicBezTo>
                    <a:pt x="265288" y="153988"/>
                    <a:pt x="265288" y="153988"/>
                    <a:pt x="312738" y="153988"/>
                  </a:cubicBezTo>
                  <a:cubicBezTo>
                    <a:pt x="312738" y="153988"/>
                    <a:pt x="312738" y="153988"/>
                    <a:pt x="312738" y="146050"/>
                  </a:cubicBezTo>
                  <a:cubicBezTo>
                    <a:pt x="312738" y="146050"/>
                    <a:pt x="312738" y="146050"/>
                    <a:pt x="233654" y="146050"/>
                  </a:cubicBezTo>
                  <a:cubicBezTo>
                    <a:pt x="232336" y="146050"/>
                    <a:pt x="231018" y="144727"/>
                    <a:pt x="231018" y="143404"/>
                  </a:cubicBezTo>
                  <a:cubicBezTo>
                    <a:pt x="231018" y="140758"/>
                    <a:pt x="232336" y="139436"/>
                    <a:pt x="233654" y="139436"/>
                  </a:cubicBezTo>
                  <a:cubicBezTo>
                    <a:pt x="233654" y="139436"/>
                    <a:pt x="233654" y="139436"/>
                    <a:pt x="312738" y="139436"/>
                  </a:cubicBezTo>
                  <a:cubicBezTo>
                    <a:pt x="312738" y="139436"/>
                    <a:pt x="312738" y="139436"/>
                    <a:pt x="312738" y="19050"/>
                  </a:cubicBezTo>
                  <a:cubicBezTo>
                    <a:pt x="312738" y="19050"/>
                    <a:pt x="312738" y="19050"/>
                    <a:pt x="25400" y="19050"/>
                  </a:cubicBezTo>
                  <a:close/>
                  <a:moveTo>
                    <a:pt x="35945" y="4762"/>
                  </a:moveTo>
                  <a:cubicBezTo>
                    <a:pt x="30673" y="4762"/>
                    <a:pt x="26718" y="8844"/>
                    <a:pt x="25400" y="14287"/>
                  </a:cubicBezTo>
                  <a:cubicBezTo>
                    <a:pt x="25400" y="14287"/>
                    <a:pt x="25400" y="14287"/>
                    <a:pt x="312738" y="14287"/>
                  </a:cubicBezTo>
                  <a:cubicBezTo>
                    <a:pt x="311420" y="8844"/>
                    <a:pt x="307466" y="4762"/>
                    <a:pt x="302194" y="4762"/>
                  </a:cubicBezTo>
                  <a:cubicBezTo>
                    <a:pt x="302194" y="4762"/>
                    <a:pt x="302194" y="4762"/>
                    <a:pt x="35945" y="4762"/>
                  </a:cubicBezTo>
                  <a:close/>
                  <a:moveTo>
                    <a:pt x="35663" y="0"/>
                  </a:moveTo>
                  <a:cubicBezTo>
                    <a:pt x="35663" y="0"/>
                    <a:pt x="35663" y="0"/>
                    <a:pt x="302475" y="0"/>
                  </a:cubicBezTo>
                  <a:cubicBezTo>
                    <a:pt x="311721" y="0"/>
                    <a:pt x="318325" y="6567"/>
                    <a:pt x="318325" y="15761"/>
                  </a:cubicBezTo>
                  <a:cubicBezTo>
                    <a:pt x="318325" y="15761"/>
                    <a:pt x="318325" y="15761"/>
                    <a:pt x="318325" y="190453"/>
                  </a:cubicBezTo>
                  <a:cubicBezTo>
                    <a:pt x="318325" y="190453"/>
                    <a:pt x="318325" y="190453"/>
                    <a:pt x="335497" y="190453"/>
                  </a:cubicBezTo>
                  <a:cubicBezTo>
                    <a:pt x="336817" y="190453"/>
                    <a:pt x="338138" y="191766"/>
                    <a:pt x="338138" y="194393"/>
                  </a:cubicBezTo>
                  <a:cubicBezTo>
                    <a:pt x="338138" y="194393"/>
                    <a:pt x="338138" y="194393"/>
                    <a:pt x="338138" y="211469"/>
                  </a:cubicBezTo>
                  <a:cubicBezTo>
                    <a:pt x="338138" y="216723"/>
                    <a:pt x="334176" y="220663"/>
                    <a:pt x="328892" y="220663"/>
                  </a:cubicBezTo>
                  <a:cubicBezTo>
                    <a:pt x="328892" y="220663"/>
                    <a:pt x="328892" y="220663"/>
                    <a:pt x="9246" y="220663"/>
                  </a:cubicBezTo>
                  <a:cubicBezTo>
                    <a:pt x="3962" y="220663"/>
                    <a:pt x="0" y="216723"/>
                    <a:pt x="0" y="211469"/>
                  </a:cubicBezTo>
                  <a:cubicBezTo>
                    <a:pt x="0" y="211469"/>
                    <a:pt x="0" y="211469"/>
                    <a:pt x="0" y="194393"/>
                  </a:cubicBezTo>
                  <a:cubicBezTo>
                    <a:pt x="0" y="191766"/>
                    <a:pt x="1321" y="190453"/>
                    <a:pt x="2641" y="190453"/>
                  </a:cubicBezTo>
                  <a:cubicBezTo>
                    <a:pt x="2641" y="190453"/>
                    <a:pt x="2641" y="190453"/>
                    <a:pt x="19813" y="190453"/>
                  </a:cubicBezTo>
                  <a:cubicBezTo>
                    <a:pt x="19813" y="190453"/>
                    <a:pt x="19813" y="190453"/>
                    <a:pt x="19813" y="15761"/>
                  </a:cubicBezTo>
                  <a:cubicBezTo>
                    <a:pt x="19813" y="6567"/>
                    <a:pt x="26417" y="0"/>
                    <a:pt x="356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74713" y="304800"/>
            <a:ext cx="1182909" cy="850419"/>
            <a:chOff x="874713" y="304800"/>
            <a:chExt cx="1182909" cy="850419"/>
          </a:xfrm>
        </p:grpSpPr>
        <p:sp>
          <p:nvSpPr>
            <p:cNvPr id="15" name="矩形 16"/>
            <p:cNvSpPr/>
            <p:nvPr/>
          </p:nvSpPr>
          <p:spPr>
            <a:xfrm rot="1800000">
              <a:off x="1221209" y="681766"/>
              <a:ext cx="836413" cy="473453"/>
            </a:xfrm>
            <a:custGeom>
              <a:avLst/>
              <a:gdLst>
                <a:gd name="connsiteX0" fmla="*/ 0 w 1504748"/>
                <a:gd name="connsiteY0" fmla="*/ 0 h 465789"/>
                <a:gd name="connsiteX1" fmla="*/ 1504748 w 1504748"/>
                <a:gd name="connsiteY1" fmla="*/ 0 h 465789"/>
                <a:gd name="connsiteX2" fmla="*/ 1504748 w 1504748"/>
                <a:gd name="connsiteY2" fmla="*/ 465789 h 465789"/>
                <a:gd name="connsiteX3" fmla="*/ 0 w 1504748"/>
                <a:gd name="connsiteY3" fmla="*/ 465789 h 465789"/>
                <a:gd name="connsiteX4" fmla="*/ 0 w 1504748"/>
                <a:gd name="connsiteY4" fmla="*/ 0 h 465789"/>
                <a:gd name="connsiteX0" fmla="*/ 0 w 1504748"/>
                <a:gd name="connsiteY0" fmla="*/ 5104 h 470893"/>
                <a:gd name="connsiteX1" fmla="*/ 342087 w 1504748"/>
                <a:gd name="connsiteY1" fmla="*/ 0 h 470893"/>
                <a:gd name="connsiteX2" fmla="*/ 1504748 w 1504748"/>
                <a:gd name="connsiteY2" fmla="*/ 5104 h 470893"/>
                <a:gd name="connsiteX3" fmla="*/ 1504748 w 1504748"/>
                <a:gd name="connsiteY3" fmla="*/ 470893 h 470893"/>
                <a:gd name="connsiteX4" fmla="*/ 0 w 1504748"/>
                <a:gd name="connsiteY4" fmla="*/ 470893 h 470893"/>
                <a:gd name="connsiteX5" fmla="*/ 0 w 1504748"/>
                <a:gd name="connsiteY5" fmla="*/ 5104 h 470893"/>
                <a:gd name="connsiteX0" fmla="*/ 0 w 1504748"/>
                <a:gd name="connsiteY0" fmla="*/ 5104 h 473453"/>
                <a:gd name="connsiteX1" fmla="*/ 342087 w 1504748"/>
                <a:gd name="connsiteY1" fmla="*/ 0 h 473453"/>
                <a:gd name="connsiteX2" fmla="*/ 1504748 w 1504748"/>
                <a:gd name="connsiteY2" fmla="*/ 5104 h 473453"/>
                <a:gd name="connsiteX3" fmla="*/ 1504748 w 1504748"/>
                <a:gd name="connsiteY3" fmla="*/ 470893 h 473453"/>
                <a:gd name="connsiteX4" fmla="*/ 322141 w 1504748"/>
                <a:gd name="connsiteY4" fmla="*/ 473453 h 473453"/>
                <a:gd name="connsiteX5" fmla="*/ 0 w 1504748"/>
                <a:gd name="connsiteY5" fmla="*/ 470893 h 473453"/>
                <a:gd name="connsiteX6" fmla="*/ 0 w 1504748"/>
                <a:gd name="connsiteY6" fmla="*/ 5104 h 473453"/>
                <a:gd name="connsiteX0" fmla="*/ 0 w 1504748"/>
                <a:gd name="connsiteY0" fmla="*/ 5104 h 473453"/>
                <a:gd name="connsiteX1" fmla="*/ 342087 w 1504748"/>
                <a:gd name="connsiteY1" fmla="*/ 0 h 473453"/>
                <a:gd name="connsiteX2" fmla="*/ 1504748 w 1504748"/>
                <a:gd name="connsiteY2" fmla="*/ 5104 h 473453"/>
                <a:gd name="connsiteX3" fmla="*/ 1504748 w 1504748"/>
                <a:gd name="connsiteY3" fmla="*/ 470893 h 473453"/>
                <a:gd name="connsiteX4" fmla="*/ 322141 w 1504748"/>
                <a:gd name="connsiteY4" fmla="*/ 473453 h 473453"/>
                <a:gd name="connsiteX5" fmla="*/ 0 w 1504748"/>
                <a:gd name="connsiteY5" fmla="*/ 5104 h 473453"/>
                <a:gd name="connsiteX0" fmla="*/ 0 w 1182607"/>
                <a:gd name="connsiteY0" fmla="*/ 473453 h 473453"/>
                <a:gd name="connsiteX1" fmla="*/ 19946 w 1182607"/>
                <a:gd name="connsiteY1" fmla="*/ 0 h 473453"/>
                <a:gd name="connsiteX2" fmla="*/ 1182607 w 1182607"/>
                <a:gd name="connsiteY2" fmla="*/ 5104 h 473453"/>
                <a:gd name="connsiteX3" fmla="*/ 1182607 w 1182607"/>
                <a:gd name="connsiteY3" fmla="*/ 470893 h 473453"/>
                <a:gd name="connsiteX4" fmla="*/ 0 w 1182607"/>
                <a:gd name="connsiteY4" fmla="*/ 473453 h 473453"/>
                <a:gd name="connsiteX0" fmla="*/ 0 w 1182607"/>
                <a:gd name="connsiteY0" fmla="*/ 473453 h 473453"/>
                <a:gd name="connsiteX1" fmla="*/ 187993 w 1182607"/>
                <a:gd name="connsiteY1" fmla="*/ 240265 h 473453"/>
                <a:gd name="connsiteX2" fmla="*/ 19946 w 1182607"/>
                <a:gd name="connsiteY2" fmla="*/ 0 h 473453"/>
                <a:gd name="connsiteX3" fmla="*/ 1182607 w 1182607"/>
                <a:gd name="connsiteY3" fmla="*/ 5104 h 473453"/>
                <a:gd name="connsiteX4" fmla="*/ 1182607 w 1182607"/>
                <a:gd name="connsiteY4" fmla="*/ 470893 h 473453"/>
                <a:gd name="connsiteX5" fmla="*/ 0 w 1182607"/>
                <a:gd name="connsiteY5" fmla="*/ 473453 h 473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2607" h="473453">
                  <a:moveTo>
                    <a:pt x="0" y="473453"/>
                  </a:moveTo>
                  <a:cubicBezTo>
                    <a:pt x="3995" y="397823"/>
                    <a:pt x="183998" y="315895"/>
                    <a:pt x="187993" y="240265"/>
                  </a:cubicBezTo>
                  <a:lnTo>
                    <a:pt x="19946" y="0"/>
                  </a:lnTo>
                  <a:lnTo>
                    <a:pt x="1182607" y="5104"/>
                  </a:lnTo>
                  <a:lnTo>
                    <a:pt x="1182607" y="470893"/>
                  </a:lnTo>
                  <a:lnTo>
                    <a:pt x="0" y="47345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50000"/>
                  </a:schemeClr>
                </a:gs>
                <a:gs pos="846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874713" y="304800"/>
              <a:ext cx="834118" cy="834118"/>
            </a:xfrm>
            <a:custGeom>
              <a:avLst/>
              <a:gdLst>
                <a:gd name="connsiteX0" fmla="*/ 0 w 834118"/>
                <a:gd name="connsiteY0" fmla="*/ 563336 h 834118"/>
                <a:gd name="connsiteX1" fmla="*/ 23764 w 834118"/>
                <a:gd name="connsiteY1" fmla="*/ 563336 h 834118"/>
                <a:gd name="connsiteX2" fmla="*/ 23764 w 834118"/>
                <a:gd name="connsiteY2" fmla="*/ 810354 h 834118"/>
                <a:gd name="connsiteX3" fmla="*/ 810354 w 834118"/>
                <a:gd name="connsiteY3" fmla="*/ 810354 h 834118"/>
                <a:gd name="connsiteX4" fmla="*/ 810354 w 834118"/>
                <a:gd name="connsiteY4" fmla="*/ 563336 h 834118"/>
                <a:gd name="connsiteX5" fmla="*/ 834118 w 834118"/>
                <a:gd name="connsiteY5" fmla="*/ 563336 h 834118"/>
                <a:gd name="connsiteX6" fmla="*/ 834118 w 834118"/>
                <a:gd name="connsiteY6" fmla="*/ 834118 h 834118"/>
                <a:gd name="connsiteX7" fmla="*/ 0 w 834118"/>
                <a:gd name="connsiteY7" fmla="*/ 834118 h 834118"/>
                <a:gd name="connsiteX8" fmla="*/ 0 w 834118"/>
                <a:gd name="connsiteY8" fmla="*/ 0 h 834118"/>
                <a:gd name="connsiteX9" fmla="*/ 834118 w 834118"/>
                <a:gd name="connsiteY9" fmla="*/ 0 h 834118"/>
                <a:gd name="connsiteX10" fmla="*/ 834118 w 834118"/>
                <a:gd name="connsiteY10" fmla="*/ 270782 h 834118"/>
                <a:gd name="connsiteX11" fmla="*/ 810354 w 834118"/>
                <a:gd name="connsiteY11" fmla="*/ 270782 h 834118"/>
                <a:gd name="connsiteX12" fmla="*/ 810354 w 834118"/>
                <a:gd name="connsiteY12" fmla="*/ 23764 h 834118"/>
                <a:gd name="connsiteX13" fmla="*/ 23764 w 834118"/>
                <a:gd name="connsiteY13" fmla="*/ 23764 h 834118"/>
                <a:gd name="connsiteX14" fmla="*/ 23764 w 834118"/>
                <a:gd name="connsiteY14" fmla="*/ 270782 h 834118"/>
                <a:gd name="connsiteX15" fmla="*/ 0 w 834118"/>
                <a:gd name="connsiteY15" fmla="*/ 270782 h 834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34118" h="834118">
                  <a:moveTo>
                    <a:pt x="0" y="563336"/>
                  </a:moveTo>
                  <a:lnTo>
                    <a:pt x="23764" y="563336"/>
                  </a:lnTo>
                  <a:lnTo>
                    <a:pt x="23764" y="810354"/>
                  </a:lnTo>
                  <a:lnTo>
                    <a:pt x="810354" y="810354"/>
                  </a:lnTo>
                  <a:lnTo>
                    <a:pt x="810354" y="563336"/>
                  </a:lnTo>
                  <a:lnTo>
                    <a:pt x="834118" y="563336"/>
                  </a:lnTo>
                  <a:lnTo>
                    <a:pt x="834118" y="834118"/>
                  </a:lnTo>
                  <a:lnTo>
                    <a:pt x="0" y="834118"/>
                  </a:lnTo>
                  <a:close/>
                  <a:moveTo>
                    <a:pt x="0" y="0"/>
                  </a:moveTo>
                  <a:lnTo>
                    <a:pt x="834118" y="0"/>
                  </a:lnTo>
                  <a:lnTo>
                    <a:pt x="834118" y="270782"/>
                  </a:lnTo>
                  <a:lnTo>
                    <a:pt x="810354" y="270782"/>
                  </a:lnTo>
                  <a:lnTo>
                    <a:pt x="810354" y="23764"/>
                  </a:lnTo>
                  <a:lnTo>
                    <a:pt x="23764" y="23764"/>
                  </a:lnTo>
                  <a:lnTo>
                    <a:pt x="23764" y="270782"/>
                  </a:lnTo>
                  <a:lnTo>
                    <a:pt x="0" y="2707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椭圆 13"/>
            <p:cNvSpPr/>
            <p:nvPr/>
          </p:nvSpPr>
          <p:spPr>
            <a:xfrm>
              <a:off x="1055688" y="485775"/>
              <a:ext cx="472168" cy="472168"/>
            </a:xfrm>
            <a:custGeom>
              <a:avLst/>
              <a:gdLst>
                <a:gd name="connsiteX0" fmla="*/ 119063 w 330200"/>
                <a:gd name="connsiteY0" fmla="*/ 93662 h 330200"/>
                <a:gd name="connsiteX1" fmla="*/ 119063 w 330200"/>
                <a:gd name="connsiteY1" fmla="*/ 230187 h 330200"/>
                <a:gd name="connsiteX2" fmla="*/ 244476 w 330200"/>
                <a:gd name="connsiteY2" fmla="*/ 161925 h 330200"/>
                <a:gd name="connsiteX3" fmla="*/ 165100 w 330200"/>
                <a:gd name="connsiteY3" fmla="*/ 0 h 330200"/>
                <a:gd name="connsiteX4" fmla="*/ 330200 w 330200"/>
                <a:gd name="connsiteY4" fmla="*/ 165100 h 330200"/>
                <a:gd name="connsiteX5" fmla="*/ 165100 w 330200"/>
                <a:gd name="connsiteY5" fmla="*/ 330200 h 330200"/>
                <a:gd name="connsiteX6" fmla="*/ 0 w 330200"/>
                <a:gd name="connsiteY6" fmla="*/ 165100 h 330200"/>
                <a:gd name="connsiteX7" fmla="*/ 165100 w 330200"/>
                <a:gd name="connsiteY7" fmla="*/ 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0200" h="330200">
                  <a:moveTo>
                    <a:pt x="119063" y="93662"/>
                  </a:moveTo>
                  <a:lnTo>
                    <a:pt x="119063" y="230187"/>
                  </a:lnTo>
                  <a:lnTo>
                    <a:pt x="244476" y="161925"/>
                  </a:lnTo>
                  <a:close/>
                  <a:moveTo>
                    <a:pt x="165100" y="0"/>
                  </a:moveTo>
                  <a:cubicBezTo>
                    <a:pt x="256282" y="0"/>
                    <a:pt x="330200" y="73918"/>
                    <a:pt x="330200" y="165100"/>
                  </a:cubicBezTo>
                  <a:cubicBezTo>
                    <a:pt x="330200" y="256282"/>
                    <a:pt x="256282" y="330200"/>
                    <a:pt x="165100" y="330200"/>
                  </a:cubicBezTo>
                  <a:cubicBezTo>
                    <a:pt x="73918" y="330200"/>
                    <a:pt x="0" y="256282"/>
                    <a:pt x="0" y="165100"/>
                  </a:cubicBezTo>
                  <a:cubicBezTo>
                    <a:pt x="0" y="73918"/>
                    <a:pt x="73918" y="0"/>
                    <a:pt x="16510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992992" y="446990"/>
            <a:ext cx="152958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Why CI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3084230-3451-4B06-BCCC-236A88D1F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158" y="1130455"/>
            <a:ext cx="1504950" cy="16192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60EB6E9-B315-4B88-8133-84E51D9BB7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1399" y="440711"/>
            <a:ext cx="1447800" cy="16764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430D253-A803-4519-9189-3F11B53C77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8044" y="1336061"/>
            <a:ext cx="1371600" cy="1562100"/>
          </a:xfrm>
          <a:prstGeom prst="rect">
            <a:avLst/>
          </a:prstGeom>
        </p:spPr>
      </p:pic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8878997-B93F-49BA-9C13-9D2F0C9F11C4}"/>
              </a:ext>
            </a:extLst>
          </p:cNvPr>
          <p:cNvCxnSpPr>
            <a:cxnSpLocks/>
          </p:cNvCxnSpPr>
          <p:nvPr/>
        </p:nvCxnSpPr>
        <p:spPr>
          <a:xfrm>
            <a:off x="3379452" y="2689208"/>
            <a:ext cx="1313774" cy="623336"/>
          </a:xfrm>
          <a:prstGeom prst="straightConnector1">
            <a:avLst/>
          </a:prstGeom>
          <a:ln w="12700">
            <a:solidFill>
              <a:schemeClr val="accent1"/>
            </a:solidFill>
            <a:headEnd type="diamond" w="med" len="med"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49FBE95-64B4-47DC-A6F7-54381A86D70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875299" y="2117111"/>
            <a:ext cx="0" cy="592141"/>
          </a:xfrm>
          <a:prstGeom prst="straightConnector1">
            <a:avLst/>
          </a:prstGeom>
          <a:ln w="12700">
            <a:solidFill>
              <a:schemeClr val="accent1"/>
            </a:solidFill>
            <a:headEnd type="diamond" w="med" len="med"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9BE3C420-2151-4477-8728-088ECCAD094F}"/>
              </a:ext>
            </a:extLst>
          </p:cNvPr>
          <p:cNvCxnSpPr>
            <a:cxnSpLocks/>
          </p:cNvCxnSpPr>
          <p:nvPr/>
        </p:nvCxnSpPr>
        <p:spPr>
          <a:xfrm flipH="1">
            <a:off x="7251793" y="2749705"/>
            <a:ext cx="1620519" cy="562839"/>
          </a:xfrm>
          <a:prstGeom prst="straightConnector1">
            <a:avLst/>
          </a:prstGeom>
          <a:ln w="12700">
            <a:solidFill>
              <a:schemeClr val="accent1"/>
            </a:solidFill>
            <a:headEnd type="diamond" w="med" len="med"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74BE5D01-3C5C-4198-A33B-F4FA9AA70CF4}"/>
              </a:ext>
            </a:extLst>
          </p:cNvPr>
          <p:cNvCxnSpPr>
            <a:cxnSpLocks/>
          </p:cNvCxnSpPr>
          <p:nvPr/>
        </p:nvCxnSpPr>
        <p:spPr>
          <a:xfrm>
            <a:off x="3084071" y="2778837"/>
            <a:ext cx="1650359" cy="1068926"/>
          </a:xfrm>
          <a:prstGeom prst="straightConnector1">
            <a:avLst/>
          </a:prstGeom>
          <a:ln w="12700">
            <a:solidFill>
              <a:schemeClr val="accent1"/>
            </a:solidFill>
            <a:headEnd type="diamond" w="med" len="med"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7D3C81B3-F380-4117-B5D8-C19A542D6B9B}"/>
              </a:ext>
            </a:extLst>
          </p:cNvPr>
          <p:cNvCxnSpPr>
            <a:cxnSpLocks/>
          </p:cNvCxnSpPr>
          <p:nvPr/>
        </p:nvCxnSpPr>
        <p:spPr>
          <a:xfrm>
            <a:off x="5512606" y="1992192"/>
            <a:ext cx="137046" cy="643978"/>
          </a:xfrm>
          <a:prstGeom prst="straightConnector1">
            <a:avLst/>
          </a:prstGeom>
          <a:ln w="12700">
            <a:solidFill>
              <a:schemeClr val="accent1"/>
            </a:solidFill>
            <a:headEnd type="diamond" w="med" len="med"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0B861F99-64E9-4E4D-B177-65C4CA15DAB9}"/>
              </a:ext>
            </a:extLst>
          </p:cNvPr>
          <p:cNvCxnSpPr>
            <a:cxnSpLocks/>
          </p:cNvCxnSpPr>
          <p:nvPr/>
        </p:nvCxnSpPr>
        <p:spPr>
          <a:xfrm flipH="1">
            <a:off x="6208024" y="1992192"/>
            <a:ext cx="249042" cy="744995"/>
          </a:xfrm>
          <a:prstGeom prst="straightConnector1">
            <a:avLst/>
          </a:prstGeom>
          <a:ln w="12700">
            <a:solidFill>
              <a:schemeClr val="accent1"/>
            </a:solidFill>
            <a:headEnd type="diamond" w="med" len="med"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AEA06C28-770F-4986-BFB9-E6BD6FD8D4A4}"/>
              </a:ext>
            </a:extLst>
          </p:cNvPr>
          <p:cNvCxnSpPr>
            <a:cxnSpLocks/>
          </p:cNvCxnSpPr>
          <p:nvPr/>
        </p:nvCxnSpPr>
        <p:spPr>
          <a:xfrm flipH="1">
            <a:off x="7290730" y="2790345"/>
            <a:ext cx="1813664" cy="942562"/>
          </a:xfrm>
          <a:prstGeom prst="straightConnector1">
            <a:avLst/>
          </a:prstGeom>
          <a:ln w="12700">
            <a:solidFill>
              <a:schemeClr val="accent1"/>
            </a:solidFill>
            <a:headEnd type="diamond" w="med" len="med"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箭头: 下 59">
            <a:extLst>
              <a:ext uri="{FF2B5EF4-FFF2-40B4-BE49-F238E27FC236}">
                <a16:creationId xmlns:a16="http://schemas.microsoft.com/office/drawing/2014/main" id="{20414576-35F1-464A-9C76-8F9A50FF3A5D}"/>
              </a:ext>
            </a:extLst>
          </p:cNvPr>
          <p:cNvSpPr/>
          <p:nvPr/>
        </p:nvSpPr>
        <p:spPr>
          <a:xfrm>
            <a:off x="5697665" y="4222079"/>
            <a:ext cx="610324" cy="875426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BAD92180-C577-4D42-AFB7-10C2B7D50F85}"/>
              </a:ext>
            </a:extLst>
          </p:cNvPr>
          <p:cNvSpPr/>
          <p:nvPr/>
        </p:nvSpPr>
        <p:spPr>
          <a:xfrm>
            <a:off x="4903529" y="5149109"/>
            <a:ext cx="2162406" cy="942563"/>
          </a:xfrm>
          <a:prstGeom prst="rect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3200" dirty="0">
                <a:latin typeface="Cooper Black" panose="0208090404030B020404" pitchFamily="18" charset="0"/>
              </a:rPr>
              <a:t>BUG</a:t>
            </a:r>
            <a:r>
              <a:rPr lang="zh-CN" altLang="en-US" sz="3200" dirty="0">
                <a:latin typeface="Cooper Black" panose="0208090404030B020404" pitchFamily="18" charset="0"/>
              </a:rPr>
              <a:t>！！</a:t>
            </a:r>
            <a:endParaRPr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FDFC662D-CA05-45BA-B0BC-BC075CB050BB}"/>
              </a:ext>
            </a:extLst>
          </p:cNvPr>
          <p:cNvSpPr txBox="1"/>
          <p:nvPr/>
        </p:nvSpPr>
        <p:spPr>
          <a:xfrm>
            <a:off x="5532096" y="3586485"/>
            <a:ext cx="1126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代码库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8823B24-7B33-4519-A8DC-3267A64CE3F3}"/>
              </a:ext>
            </a:extLst>
          </p:cNvPr>
          <p:cNvSpPr txBox="1"/>
          <p:nvPr/>
        </p:nvSpPr>
        <p:spPr>
          <a:xfrm>
            <a:off x="5308013" y="4406542"/>
            <a:ext cx="1574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统一集成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6BCE1C5-B118-4B10-AA70-22D31569698D}"/>
              </a:ext>
            </a:extLst>
          </p:cNvPr>
          <p:cNvSpPr/>
          <p:nvPr/>
        </p:nvSpPr>
        <p:spPr>
          <a:xfrm>
            <a:off x="1486826" y="4029071"/>
            <a:ext cx="8969451" cy="699807"/>
          </a:xfrm>
          <a:prstGeom prst="rect">
            <a:avLst/>
          </a:prstGeom>
          <a:solidFill>
            <a:schemeClr val="bg1"/>
          </a:solidFill>
          <a:ln>
            <a:solidFill>
              <a:srgbClr val="00B6BF"/>
            </a:solidFill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600" b="1" dirty="0"/>
              <a:t>BUG</a:t>
            </a:r>
            <a:r>
              <a:rPr lang="zh-CN" altLang="en-US" sz="3600" b="1" dirty="0"/>
              <a:t>来自哪？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58135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3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60" grpId="0" animBg="1"/>
      <p:bldP spid="61" grpId="0" animBg="1"/>
      <p:bldP spid="65" grpId="0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任意多边形 33"/>
          <p:cNvSpPr/>
          <p:nvPr/>
        </p:nvSpPr>
        <p:spPr>
          <a:xfrm rot="1800000">
            <a:off x="4823620" y="4309804"/>
            <a:ext cx="7647495" cy="3143756"/>
          </a:xfrm>
          <a:custGeom>
            <a:avLst/>
            <a:gdLst>
              <a:gd name="connsiteX0" fmla="*/ 1721440 w 7647495"/>
              <a:gd name="connsiteY0" fmla="*/ 0 h 3143756"/>
              <a:gd name="connsiteX1" fmla="*/ 7647494 w 7647495"/>
              <a:gd name="connsiteY1" fmla="*/ 16449 h 3143756"/>
              <a:gd name="connsiteX2" fmla="*/ 7647495 w 7647495"/>
              <a:gd name="connsiteY2" fmla="*/ 3124067 h 3143756"/>
              <a:gd name="connsiteX3" fmla="*/ 0 w 7647495"/>
              <a:gd name="connsiteY3" fmla="*/ 3143756 h 3143756"/>
              <a:gd name="connsiteX4" fmla="*/ 4683 w 7647495"/>
              <a:gd name="connsiteY4" fmla="*/ 3135205 h 3143756"/>
              <a:gd name="connsiteX5" fmla="*/ 86784 w 7647495"/>
              <a:gd name="connsiteY5" fmla="*/ 3137273 h 3143756"/>
              <a:gd name="connsiteX6" fmla="*/ 594979 w 7647495"/>
              <a:gd name="connsiteY6" fmla="*/ 2994398 h 3143756"/>
              <a:gd name="connsiteX7" fmla="*/ 1127555 w 7647495"/>
              <a:gd name="connsiteY7" fmla="*/ 2137031 h 3143756"/>
              <a:gd name="connsiteX8" fmla="*/ 1122336 w 7647495"/>
              <a:gd name="connsiteY8" fmla="*/ 1957147 h 3143756"/>
              <a:gd name="connsiteX9" fmla="*/ 1275510 w 7647495"/>
              <a:gd name="connsiteY9" fmla="*/ 2051609 h 3143756"/>
              <a:gd name="connsiteX10" fmla="*/ 2284300 w 7647495"/>
              <a:gd name="connsiteY10" fmla="*/ 2019069 h 3143756"/>
              <a:gd name="connsiteX11" fmla="*/ 2673651 w 7647495"/>
              <a:gd name="connsiteY11" fmla="*/ 547062 h 3143756"/>
              <a:gd name="connsiteX12" fmla="*/ 1816056 w 7647495"/>
              <a:gd name="connsiteY12" fmla="*/ 7984 h 3143756"/>
              <a:gd name="connsiteX13" fmla="*/ 1718415 w 7647495"/>
              <a:gd name="connsiteY13" fmla="*/ 5524 h 314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647495" h="3143756">
                <a:moveTo>
                  <a:pt x="1721440" y="0"/>
                </a:moveTo>
                <a:lnTo>
                  <a:pt x="7647494" y="16449"/>
                </a:lnTo>
                <a:lnTo>
                  <a:pt x="7647495" y="3124067"/>
                </a:lnTo>
                <a:lnTo>
                  <a:pt x="0" y="3143756"/>
                </a:lnTo>
                <a:lnTo>
                  <a:pt x="4683" y="3135205"/>
                </a:lnTo>
                <a:lnTo>
                  <a:pt x="86784" y="3137273"/>
                </a:lnTo>
                <a:cubicBezTo>
                  <a:pt x="260045" y="3133242"/>
                  <a:pt x="434573" y="3087009"/>
                  <a:pt x="594979" y="2994398"/>
                </a:cubicBezTo>
                <a:cubicBezTo>
                  <a:pt x="915792" y="2809177"/>
                  <a:pt x="1104190" y="2482281"/>
                  <a:pt x="1127555" y="2137031"/>
                </a:cubicBezTo>
                <a:lnTo>
                  <a:pt x="1122336" y="1957147"/>
                </a:lnTo>
                <a:lnTo>
                  <a:pt x="1275510" y="2051609"/>
                </a:lnTo>
                <a:cubicBezTo>
                  <a:pt x="1586189" y="2203999"/>
                  <a:pt x="1963487" y="2204290"/>
                  <a:pt x="2284300" y="2019069"/>
                </a:cubicBezTo>
                <a:cubicBezTo>
                  <a:pt x="2797600" y="1722715"/>
                  <a:pt x="2971918" y="1063675"/>
                  <a:pt x="2673651" y="547062"/>
                </a:cubicBezTo>
                <a:cubicBezTo>
                  <a:pt x="2487234" y="224178"/>
                  <a:pt x="2160334" y="33349"/>
                  <a:pt x="1816056" y="7984"/>
                </a:cubicBezTo>
                <a:lnTo>
                  <a:pt x="1718415" y="5524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  <a:alpha val="40000"/>
                </a:schemeClr>
              </a:gs>
              <a:gs pos="84600">
                <a:schemeClr val="bg1">
                  <a:lumMod val="95000"/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7" name="文本框 4">
            <a:extLst>
              <a:ext uri="{FF2B5EF4-FFF2-40B4-BE49-F238E27FC236}">
                <a16:creationId xmlns:a16="http://schemas.microsoft.com/office/drawing/2014/main" id="{64E7C9B5-1DE1-48E7-902D-88F8913AC6BD}"/>
              </a:ext>
            </a:extLst>
          </p:cNvPr>
          <p:cNvSpPr txBox="1"/>
          <p:nvPr/>
        </p:nvSpPr>
        <p:spPr>
          <a:xfrm>
            <a:off x="1445506" y="1703544"/>
            <a:ext cx="493618" cy="410561"/>
          </a:xfrm>
          <a:prstGeom prst="rect">
            <a:avLst/>
          </a:prstGeom>
          <a:noFill/>
        </p:spPr>
        <p:txBody>
          <a:bodyPr wrap="none" lIns="117208" tIns="58604" rIns="117208" bIns="58604">
            <a:prstTxWarp prst="textPlain">
              <a:avLst/>
            </a:prstTxWarp>
            <a:normAutofit fontScale="47500" lnSpcReduction="20000"/>
          </a:bodyPr>
          <a:lstStyle/>
          <a:p>
            <a:r>
              <a:rPr lang="en-US" sz="4800" dirty="0">
                <a:solidFill>
                  <a:schemeClr val="bg1">
                    <a:lumMod val="65000"/>
                  </a:schemeClr>
                </a:solidFill>
              </a:rPr>
              <a:t>“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874713" y="304800"/>
            <a:ext cx="1182909" cy="850419"/>
            <a:chOff x="874713" y="304800"/>
            <a:chExt cx="1182909" cy="850419"/>
          </a:xfrm>
        </p:grpSpPr>
        <p:sp>
          <p:nvSpPr>
            <p:cNvPr id="23" name="矩形 16"/>
            <p:cNvSpPr/>
            <p:nvPr/>
          </p:nvSpPr>
          <p:spPr>
            <a:xfrm rot="1800000">
              <a:off x="1221209" y="681766"/>
              <a:ext cx="836413" cy="473453"/>
            </a:xfrm>
            <a:custGeom>
              <a:avLst/>
              <a:gdLst>
                <a:gd name="connsiteX0" fmla="*/ 0 w 1504748"/>
                <a:gd name="connsiteY0" fmla="*/ 0 h 465789"/>
                <a:gd name="connsiteX1" fmla="*/ 1504748 w 1504748"/>
                <a:gd name="connsiteY1" fmla="*/ 0 h 465789"/>
                <a:gd name="connsiteX2" fmla="*/ 1504748 w 1504748"/>
                <a:gd name="connsiteY2" fmla="*/ 465789 h 465789"/>
                <a:gd name="connsiteX3" fmla="*/ 0 w 1504748"/>
                <a:gd name="connsiteY3" fmla="*/ 465789 h 465789"/>
                <a:gd name="connsiteX4" fmla="*/ 0 w 1504748"/>
                <a:gd name="connsiteY4" fmla="*/ 0 h 465789"/>
                <a:gd name="connsiteX0" fmla="*/ 0 w 1504748"/>
                <a:gd name="connsiteY0" fmla="*/ 5104 h 470893"/>
                <a:gd name="connsiteX1" fmla="*/ 342087 w 1504748"/>
                <a:gd name="connsiteY1" fmla="*/ 0 h 470893"/>
                <a:gd name="connsiteX2" fmla="*/ 1504748 w 1504748"/>
                <a:gd name="connsiteY2" fmla="*/ 5104 h 470893"/>
                <a:gd name="connsiteX3" fmla="*/ 1504748 w 1504748"/>
                <a:gd name="connsiteY3" fmla="*/ 470893 h 470893"/>
                <a:gd name="connsiteX4" fmla="*/ 0 w 1504748"/>
                <a:gd name="connsiteY4" fmla="*/ 470893 h 470893"/>
                <a:gd name="connsiteX5" fmla="*/ 0 w 1504748"/>
                <a:gd name="connsiteY5" fmla="*/ 5104 h 470893"/>
                <a:gd name="connsiteX0" fmla="*/ 0 w 1504748"/>
                <a:gd name="connsiteY0" fmla="*/ 5104 h 473453"/>
                <a:gd name="connsiteX1" fmla="*/ 342087 w 1504748"/>
                <a:gd name="connsiteY1" fmla="*/ 0 h 473453"/>
                <a:gd name="connsiteX2" fmla="*/ 1504748 w 1504748"/>
                <a:gd name="connsiteY2" fmla="*/ 5104 h 473453"/>
                <a:gd name="connsiteX3" fmla="*/ 1504748 w 1504748"/>
                <a:gd name="connsiteY3" fmla="*/ 470893 h 473453"/>
                <a:gd name="connsiteX4" fmla="*/ 322141 w 1504748"/>
                <a:gd name="connsiteY4" fmla="*/ 473453 h 473453"/>
                <a:gd name="connsiteX5" fmla="*/ 0 w 1504748"/>
                <a:gd name="connsiteY5" fmla="*/ 470893 h 473453"/>
                <a:gd name="connsiteX6" fmla="*/ 0 w 1504748"/>
                <a:gd name="connsiteY6" fmla="*/ 5104 h 473453"/>
                <a:gd name="connsiteX0" fmla="*/ 0 w 1504748"/>
                <a:gd name="connsiteY0" fmla="*/ 5104 h 473453"/>
                <a:gd name="connsiteX1" fmla="*/ 342087 w 1504748"/>
                <a:gd name="connsiteY1" fmla="*/ 0 h 473453"/>
                <a:gd name="connsiteX2" fmla="*/ 1504748 w 1504748"/>
                <a:gd name="connsiteY2" fmla="*/ 5104 h 473453"/>
                <a:gd name="connsiteX3" fmla="*/ 1504748 w 1504748"/>
                <a:gd name="connsiteY3" fmla="*/ 470893 h 473453"/>
                <a:gd name="connsiteX4" fmla="*/ 322141 w 1504748"/>
                <a:gd name="connsiteY4" fmla="*/ 473453 h 473453"/>
                <a:gd name="connsiteX5" fmla="*/ 0 w 1504748"/>
                <a:gd name="connsiteY5" fmla="*/ 5104 h 473453"/>
                <a:gd name="connsiteX0" fmla="*/ 0 w 1182607"/>
                <a:gd name="connsiteY0" fmla="*/ 473453 h 473453"/>
                <a:gd name="connsiteX1" fmla="*/ 19946 w 1182607"/>
                <a:gd name="connsiteY1" fmla="*/ 0 h 473453"/>
                <a:gd name="connsiteX2" fmla="*/ 1182607 w 1182607"/>
                <a:gd name="connsiteY2" fmla="*/ 5104 h 473453"/>
                <a:gd name="connsiteX3" fmla="*/ 1182607 w 1182607"/>
                <a:gd name="connsiteY3" fmla="*/ 470893 h 473453"/>
                <a:gd name="connsiteX4" fmla="*/ 0 w 1182607"/>
                <a:gd name="connsiteY4" fmla="*/ 473453 h 473453"/>
                <a:gd name="connsiteX0" fmla="*/ 0 w 1182607"/>
                <a:gd name="connsiteY0" fmla="*/ 473453 h 473453"/>
                <a:gd name="connsiteX1" fmla="*/ 187993 w 1182607"/>
                <a:gd name="connsiteY1" fmla="*/ 240265 h 473453"/>
                <a:gd name="connsiteX2" fmla="*/ 19946 w 1182607"/>
                <a:gd name="connsiteY2" fmla="*/ 0 h 473453"/>
                <a:gd name="connsiteX3" fmla="*/ 1182607 w 1182607"/>
                <a:gd name="connsiteY3" fmla="*/ 5104 h 473453"/>
                <a:gd name="connsiteX4" fmla="*/ 1182607 w 1182607"/>
                <a:gd name="connsiteY4" fmla="*/ 470893 h 473453"/>
                <a:gd name="connsiteX5" fmla="*/ 0 w 1182607"/>
                <a:gd name="connsiteY5" fmla="*/ 473453 h 473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2607" h="473453">
                  <a:moveTo>
                    <a:pt x="0" y="473453"/>
                  </a:moveTo>
                  <a:cubicBezTo>
                    <a:pt x="3995" y="397823"/>
                    <a:pt x="183998" y="315895"/>
                    <a:pt x="187993" y="240265"/>
                  </a:cubicBezTo>
                  <a:lnTo>
                    <a:pt x="19946" y="0"/>
                  </a:lnTo>
                  <a:lnTo>
                    <a:pt x="1182607" y="5104"/>
                  </a:lnTo>
                  <a:lnTo>
                    <a:pt x="1182607" y="470893"/>
                  </a:lnTo>
                  <a:lnTo>
                    <a:pt x="0" y="47345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50000"/>
                  </a:schemeClr>
                </a:gs>
                <a:gs pos="846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874713" y="304800"/>
              <a:ext cx="834118" cy="834118"/>
            </a:xfrm>
            <a:custGeom>
              <a:avLst/>
              <a:gdLst>
                <a:gd name="connsiteX0" fmla="*/ 0 w 834118"/>
                <a:gd name="connsiteY0" fmla="*/ 563336 h 834118"/>
                <a:gd name="connsiteX1" fmla="*/ 23764 w 834118"/>
                <a:gd name="connsiteY1" fmla="*/ 563336 h 834118"/>
                <a:gd name="connsiteX2" fmla="*/ 23764 w 834118"/>
                <a:gd name="connsiteY2" fmla="*/ 810354 h 834118"/>
                <a:gd name="connsiteX3" fmla="*/ 810354 w 834118"/>
                <a:gd name="connsiteY3" fmla="*/ 810354 h 834118"/>
                <a:gd name="connsiteX4" fmla="*/ 810354 w 834118"/>
                <a:gd name="connsiteY4" fmla="*/ 563336 h 834118"/>
                <a:gd name="connsiteX5" fmla="*/ 834118 w 834118"/>
                <a:gd name="connsiteY5" fmla="*/ 563336 h 834118"/>
                <a:gd name="connsiteX6" fmla="*/ 834118 w 834118"/>
                <a:gd name="connsiteY6" fmla="*/ 834118 h 834118"/>
                <a:gd name="connsiteX7" fmla="*/ 0 w 834118"/>
                <a:gd name="connsiteY7" fmla="*/ 834118 h 834118"/>
                <a:gd name="connsiteX8" fmla="*/ 0 w 834118"/>
                <a:gd name="connsiteY8" fmla="*/ 0 h 834118"/>
                <a:gd name="connsiteX9" fmla="*/ 834118 w 834118"/>
                <a:gd name="connsiteY9" fmla="*/ 0 h 834118"/>
                <a:gd name="connsiteX10" fmla="*/ 834118 w 834118"/>
                <a:gd name="connsiteY10" fmla="*/ 270782 h 834118"/>
                <a:gd name="connsiteX11" fmla="*/ 810354 w 834118"/>
                <a:gd name="connsiteY11" fmla="*/ 270782 h 834118"/>
                <a:gd name="connsiteX12" fmla="*/ 810354 w 834118"/>
                <a:gd name="connsiteY12" fmla="*/ 23764 h 834118"/>
                <a:gd name="connsiteX13" fmla="*/ 23764 w 834118"/>
                <a:gd name="connsiteY13" fmla="*/ 23764 h 834118"/>
                <a:gd name="connsiteX14" fmla="*/ 23764 w 834118"/>
                <a:gd name="connsiteY14" fmla="*/ 270782 h 834118"/>
                <a:gd name="connsiteX15" fmla="*/ 0 w 834118"/>
                <a:gd name="connsiteY15" fmla="*/ 270782 h 834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34118" h="834118">
                  <a:moveTo>
                    <a:pt x="0" y="563336"/>
                  </a:moveTo>
                  <a:lnTo>
                    <a:pt x="23764" y="563336"/>
                  </a:lnTo>
                  <a:lnTo>
                    <a:pt x="23764" y="810354"/>
                  </a:lnTo>
                  <a:lnTo>
                    <a:pt x="810354" y="810354"/>
                  </a:lnTo>
                  <a:lnTo>
                    <a:pt x="810354" y="563336"/>
                  </a:lnTo>
                  <a:lnTo>
                    <a:pt x="834118" y="563336"/>
                  </a:lnTo>
                  <a:lnTo>
                    <a:pt x="834118" y="834118"/>
                  </a:lnTo>
                  <a:lnTo>
                    <a:pt x="0" y="834118"/>
                  </a:lnTo>
                  <a:close/>
                  <a:moveTo>
                    <a:pt x="0" y="0"/>
                  </a:moveTo>
                  <a:lnTo>
                    <a:pt x="834118" y="0"/>
                  </a:lnTo>
                  <a:lnTo>
                    <a:pt x="834118" y="270782"/>
                  </a:lnTo>
                  <a:lnTo>
                    <a:pt x="810354" y="270782"/>
                  </a:lnTo>
                  <a:lnTo>
                    <a:pt x="810354" y="23764"/>
                  </a:lnTo>
                  <a:lnTo>
                    <a:pt x="23764" y="23764"/>
                  </a:lnTo>
                  <a:lnTo>
                    <a:pt x="23764" y="270782"/>
                  </a:lnTo>
                  <a:lnTo>
                    <a:pt x="0" y="2707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椭圆 13"/>
            <p:cNvSpPr/>
            <p:nvPr/>
          </p:nvSpPr>
          <p:spPr>
            <a:xfrm>
              <a:off x="1055688" y="485775"/>
              <a:ext cx="472168" cy="472168"/>
            </a:xfrm>
            <a:custGeom>
              <a:avLst/>
              <a:gdLst>
                <a:gd name="connsiteX0" fmla="*/ 119063 w 330200"/>
                <a:gd name="connsiteY0" fmla="*/ 93662 h 330200"/>
                <a:gd name="connsiteX1" fmla="*/ 119063 w 330200"/>
                <a:gd name="connsiteY1" fmla="*/ 230187 h 330200"/>
                <a:gd name="connsiteX2" fmla="*/ 244476 w 330200"/>
                <a:gd name="connsiteY2" fmla="*/ 161925 h 330200"/>
                <a:gd name="connsiteX3" fmla="*/ 165100 w 330200"/>
                <a:gd name="connsiteY3" fmla="*/ 0 h 330200"/>
                <a:gd name="connsiteX4" fmla="*/ 330200 w 330200"/>
                <a:gd name="connsiteY4" fmla="*/ 165100 h 330200"/>
                <a:gd name="connsiteX5" fmla="*/ 165100 w 330200"/>
                <a:gd name="connsiteY5" fmla="*/ 330200 h 330200"/>
                <a:gd name="connsiteX6" fmla="*/ 0 w 330200"/>
                <a:gd name="connsiteY6" fmla="*/ 165100 h 330200"/>
                <a:gd name="connsiteX7" fmla="*/ 165100 w 330200"/>
                <a:gd name="connsiteY7" fmla="*/ 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0200" h="330200">
                  <a:moveTo>
                    <a:pt x="119063" y="93662"/>
                  </a:moveTo>
                  <a:lnTo>
                    <a:pt x="119063" y="230187"/>
                  </a:lnTo>
                  <a:lnTo>
                    <a:pt x="244476" y="161925"/>
                  </a:lnTo>
                  <a:close/>
                  <a:moveTo>
                    <a:pt x="165100" y="0"/>
                  </a:moveTo>
                  <a:cubicBezTo>
                    <a:pt x="256282" y="0"/>
                    <a:pt x="330200" y="73918"/>
                    <a:pt x="330200" y="165100"/>
                  </a:cubicBezTo>
                  <a:cubicBezTo>
                    <a:pt x="330200" y="256282"/>
                    <a:pt x="256282" y="330200"/>
                    <a:pt x="165100" y="330200"/>
                  </a:cubicBezTo>
                  <a:cubicBezTo>
                    <a:pt x="73918" y="330200"/>
                    <a:pt x="0" y="256282"/>
                    <a:pt x="0" y="165100"/>
                  </a:cubicBezTo>
                  <a:cubicBezTo>
                    <a:pt x="0" y="73918"/>
                    <a:pt x="73918" y="0"/>
                    <a:pt x="16510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1992992" y="446990"/>
            <a:ext cx="152958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>
                <a:solidFill>
                  <a:prstClr val="black"/>
                </a:solidFill>
                <a:latin typeface="Arial"/>
                <a:ea typeface="微软雅黑"/>
              </a:rPr>
              <a:t>Why CI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2081857" y="1571009"/>
            <a:ext cx="8860601" cy="1432612"/>
            <a:chOff x="874712" y="3198474"/>
            <a:chExt cx="8860601" cy="1432612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E3EB1709-6D20-4440-8800-976CC5E9712E}"/>
                </a:ext>
              </a:extLst>
            </p:cNvPr>
            <p:cNvSpPr/>
            <p:nvPr/>
          </p:nvSpPr>
          <p:spPr>
            <a:xfrm>
              <a:off x="874712" y="3677812"/>
              <a:ext cx="8860601" cy="95327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600" dirty="0">
                  <a:latin typeface="+mn-ea"/>
                </a:rPr>
                <a:t>持续集成是一种软件开发实践，即团队开发成员经常集成他们的工作，通常每个成员每天至少集成一次，也就意味着每天可能会发生多次集成。每次集成都通过自动化的构建（包括编译，发布，自动化测试</a:t>
              </a:r>
              <a:r>
                <a:rPr lang="en-US" altLang="zh-CN" sz="1600" dirty="0">
                  <a:latin typeface="+mn-ea"/>
                </a:rPr>
                <a:t>)</a:t>
              </a:r>
              <a:r>
                <a:rPr lang="zh-CN" altLang="en-US" sz="1600" dirty="0">
                  <a:latin typeface="+mn-ea"/>
                </a:rPr>
                <a:t>来验证，从而尽快地发现集成错误。</a:t>
              </a:r>
              <a:endParaRPr lang="zh-CN" altLang="en-US" sz="1400" dirty="0">
                <a:latin typeface="+mn-ea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CBCE2F27-1948-4AAF-B7D2-B7B4F23C2784}"/>
                </a:ext>
              </a:extLst>
            </p:cNvPr>
            <p:cNvSpPr/>
            <p:nvPr/>
          </p:nvSpPr>
          <p:spPr>
            <a:xfrm>
              <a:off x="874712" y="3198474"/>
              <a:ext cx="7880849" cy="91127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800" b="1" dirty="0">
                  <a:latin typeface="+mj-ea"/>
                  <a:ea typeface="+mj-ea"/>
                </a:rPr>
                <a:t>持续集成（</a:t>
              </a:r>
              <a:r>
                <a:rPr lang="en-US" altLang="zh-CN" sz="2800" b="1" dirty="0">
                  <a:latin typeface="+mj-ea"/>
                  <a:ea typeface="+mj-ea"/>
                </a:rPr>
                <a:t>Continuous Integration</a:t>
              </a:r>
              <a:r>
                <a:rPr lang="zh-CN" altLang="en-US" sz="2800" b="1" dirty="0">
                  <a:latin typeface="+mj-ea"/>
                  <a:ea typeface="+mj-ea"/>
                </a:rPr>
                <a:t>）</a:t>
              </a:r>
              <a:endParaRPr lang="en-US" altLang="zh-CN" b="1" dirty="0">
                <a:latin typeface="+mj-ea"/>
                <a:ea typeface="+mj-ea"/>
              </a:endParaRPr>
            </a:p>
            <a:p>
              <a:pPr algn="just">
                <a:lnSpc>
                  <a:spcPct val="120000"/>
                </a:lnSpc>
              </a:pPr>
              <a:endParaRPr lang="zh-CN" altLang="en-US" b="1" dirty="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222079" y="3338997"/>
            <a:ext cx="10066931" cy="2453764"/>
            <a:chOff x="1222079" y="3338997"/>
            <a:chExt cx="10066931" cy="2453764"/>
          </a:xfrm>
        </p:grpSpPr>
        <p:sp>
          <p:nvSpPr>
            <p:cNvPr id="4" name="任意多边形: 形状 9">
              <a:extLst>
                <a:ext uri="{FF2B5EF4-FFF2-40B4-BE49-F238E27FC236}">
                  <a16:creationId xmlns:a16="http://schemas.microsoft.com/office/drawing/2014/main" id="{222585F1-53C3-4142-B55F-69118B6B4952}"/>
                </a:ext>
              </a:extLst>
            </p:cNvPr>
            <p:cNvSpPr/>
            <p:nvPr/>
          </p:nvSpPr>
          <p:spPr>
            <a:xfrm>
              <a:off x="5859506" y="3726141"/>
              <a:ext cx="504056" cy="1385955"/>
            </a:xfrm>
            <a:custGeom>
              <a:avLst/>
              <a:gdLst>
                <a:gd name="connsiteX0" fmla="*/ 252028 w 504056"/>
                <a:gd name="connsiteY0" fmla="*/ 0 h 1385955"/>
                <a:gd name="connsiteX1" fmla="*/ 257409 w 504056"/>
                <a:gd name="connsiteY1" fmla="*/ 5920 h 1385955"/>
                <a:gd name="connsiteX2" fmla="*/ 504056 w 504056"/>
                <a:gd name="connsiteY2" fmla="*/ 692977 h 1385955"/>
                <a:gd name="connsiteX3" fmla="*/ 257409 w 504056"/>
                <a:gd name="connsiteY3" fmla="*/ 1380034 h 1385955"/>
                <a:gd name="connsiteX4" fmla="*/ 252028 w 504056"/>
                <a:gd name="connsiteY4" fmla="*/ 1385955 h 1385955"/>
                <a:gd name="connsiteX5" fmla="*/ 246647 w 504056"/>
                <a:gd name="connsiteY5" fmla="*/ 1380034 h 1385955"/>
                <a:gd name="connsiteX6" fmla="*/ 0 w 504056"/>
                <a:gd name="connsiteY6" fmla="*/ 692977 h 1385955"/>
                <a:gd name="connsiteX7" fmla="*/ 246647 w 504056"/>
                <a:gd name="connsiteY7" fmla="*/ 5920 h 1385955"/>
                <a:gd name="connsiteX8" fmla="*/ 252028 w 504056"/>
                <a:gd name="connsiteY8" fmla="*/ 0 h 1385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4056" h="1385955">
                  <a:moveTo>
                    <a:pt x="252028" y="0"/>
                  </a:moveTo>
                  <a:lnTo>
                    <a:pt x="257409" y="5920"/>
                  </a:lnTo>
                  <a:cubicBezTo>
                    <a:pt x="411495" y="192629"/>
                    <a:pt x="504056" y="431994"/>
                    <a:pt x="504056" y="692977"/>
                  </a:cubicBezTo>
                  <a:cubicBezTo>
                    <a:pt x="504056" y="953961"/>
                    <a:pt x="411495" y="1193326"/>
                    <a:pt x="257409" y="1380034"/>
                  </a:cubicBezTo>
                  <a:lnTo>
                    <a:pt x="252028" y="1385955"/>
                  </a:lnTo>
                  <a:lnTo>
                    <a:pt x="246647" y="1380034"/>
                  </a:lnTo>
                  <a:cubicBezTo>
                    <a:pt x="92562" y="1193326"/>
                    <a:pt x="0" y="953961"/>
                    <a:pt x="0" y="692977"/>
                  </a:cubicBezTo>
                  <a:cubicBezTo>
                    <a:pt x="0" y="431994"/>
                    <a:pt x="92562" y="192629"/>
                    <a:pt x="246647" y="5920"/>
                  </a:cubicBezTo>
                  <a:lnTo>
                    <a:pt x="252028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任意多边形: 形状 8">
              <a:extLst>
                <a:ext uri="{FF2B5EF4-FFF2-40B4-BE49-F238E27FC236}">
                  <a16:creationId xmlns:a16="http://schemas.microsoft.com/office/drawing/2014/main" id="{278DA3A4-D869-4B60-AF32-1658FB98AB0F}"/>
                </a:ext>
              </a:extLst>
            </p:cNvPr>
            <p:cNvSpPr/>
            <p:nvPr/>
          </p:nvSpPr>
          <p:spPr>
            <a:xfrm>
              <a:off x="4059306" y="3338997"/>
              <a:ext cx="1908212" cy="2160240"/>
            </a:xfrm>
            <a:custGeom>
              <a:avLst/>
              <a:gdLst>
                <a:gd name="connsiteX0" fmla="*/ 1080120 w 1908212"/>
                <a:gd name="connsiteY0" fmla="*/ 0 h 2160240"/>
                <a:gd name="connsiteX1" fmla="*/ 1843880 w 1908212"/>
                <a:gd name="connsiteY1" fmla="*/ 316360 h 2160240"/>
                <a:gd name="connsiteX2" fmla="*/ 1908212 w 1908212"/>
                <a:gd name="connsiteY2" fmla="*/ 387143 h 2160240"/>
                <a:gd name="connsiteX3" fmla="*/ 1902831 w 1908212"/>
                <a:gd name="connsiteY3" fmla="*/ 393063 h 2160240"/>
                <a:gd name="connsiteX4" fmla="*/ 1656184 w 1908212"/>
                <a:gd name="connsiteY4" fmla="*/ 1080120 h 2160240"/>
                <a:gd name="connsiteX5" fmla="*/ 1902831 w 1908212"/>
                <a:gd name="connsiteY5" fmla="*/ 1767177 h 2160240"/>
                <a:gd name="connsiteX6" fmla="*/ 1908212 w 1908212"/>
                <a:gd name="connsiteY6" fmla="*/ 1773098 h 2160240"/>
                <a:gd name="connsiteX7" fmla="*/ 1843880 w 1908212"/>
                <a:gd name="connsiteY7" fmla="*/ 1843880 h 2160240"/>
                <a:gd name="connsiteX8" fmla="*/ 1080120 w 1908212"/>
                <a:gd name="connsiteY8" fmla="*/ 2160240 h 2160240"/>
                <a:gd name="connsiteX9" fmla="*/ 0 w 1908212"/>
                <a:gd name="connsiteY9" fmla="*/ 1080120 h 2160240"/>
                <a:gd name="connsiteX10" fmla="*/ 1080120 w 1908212"/>
                <a:gd name="connsiteY10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08212" h="2160240">
                  <a:moveTo>
                    <a:pt x="1080120" y="0"/>
                  </a:moveTo>
                  <a:cubicBezTo>
                    <a:pt x="1378387" y="0"/>
                    <a:pt x="1648417" y="120897"/>
                    <a:pt x="1843880" y="316360"/>
                  </a:cubicBezTo>
                  <a:lnTo>
                    <a:pt x="1908212" y="387143"/>
                  </a:lnTo>
                  <a:lnTo>
                    <a:pt x="1902831" y="393063"/>
                  </a:lnTo>
                  <a:cubicBezTo>
                    <a:pt x="1748746" y="579772"/>
                    <a:pt x="1656184" y="819137"/>
                    <a:pt x="1656184" y="1080120"/>
                  </a:cubicBezTo>
                  <a:cubicBezTo>
                    <a:pt x="1656184" y="1341104"/>
                    <a:pt x="1748746" y="1580469"/>
                    <a:pt x="1902831" y="1767177"/>
                  </a:cubicBezTo>
                  <a:lnTo>
                    <a:pt x="1908212" y="1773098"/>
                  </a:lnTo>
                  <a:lnTo>
                    <a:pt x="1843880" y="1843880"/>
                  </a:lnTo>
                  <a:cubicBezTo>
                    <a:pt x="1648417" y="2039344"/>
                    <a:pt x="1378387" y="2160240"/>
                    <a:pt x="1080120" y="2160240"/>
                  </a:cubicBezTo>
                  <a:cubicBezTo>
                    <a:pt x="483586" y="2160240"/>
                    <a:pt x="0" y="1676654"/>
                    <a:pt x="0" y="1080120"/>
                  </a:cubicBezTo>
                  <a:cubicBezTo>
                    <a:pt x="0" y="483586"/>
                    <a:pt x="483586" y="0"/>
                    <a:pt x="108012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6" name="任意多边形: 形状 7">
              <a:extLst>
                <a:ext uri="{FF2B5EF4-FFF2-40B4-BE49-F238E27FC236}">
                  <a16:creationId xmlns:a16="http://schemas.microsoft.com/office/drawing/2014/main" id="{82C90B55-36AE-4255-886B-95F12646DFD9}"/>
                </a:ext>
              </a:extLst>
            </p:cNvPr>
            <p:cNvSpPr/>
            <p:nvPr/>
          </p:nvSpPr>
          <p:spPr>
            <a:xfrm>
              <a:off x="6255550" y="3338997"/>
              <a:ext cx="1908212" cy="2160240"/>
            </a:xfrm>
            <a:custGeom>
              <a:avLst/>
              <a:gdLst>
                <a:gd name="connsiteX0" fmla="*/ 828092 w 1908212"/>
                <a:gd name="connsiteY0" fmla="*/ 0 h 2160240"/>
                <a:gd name="connsiteX1" fmla="*/ 1908212 w 1908212"/>
                <a:gd name="connsiteY1" fmla="*/ 1080120 h 2160240"/>
                <a:gd name="connsiteX2" fmla="*/ 828092 w 1908212"/>
                <a:gd name="connsiteY2" fmla="*/ 2160240 h 2160240"/>
                <a:gd name="connsiteX3" fmla="*/ 64332 w 1908212"/>
                <a:gd name="connsiteY3" fmla="*/ 1843880 h 2160240"/>
                <a:gd name="connsiteX4" fmla="*/ 0 w 1908212"/>
                <a:gd name="connsiteY4" fmla="*/ 1773098 h 2160240"/>
                <a:gd name="connsiteX5" fmla="*/ 5381 w 1908212"/>
                <a:gd name="connsiteY5" fmla="*/ 1767177 h 2160240"/>
                <a:gd name="connsiteX6" fmla="*/ 252028 w 1908212"/>
                <a:gd name="connsiteY6" fmla="*/ 1080120 h 2160240"/>
                <a:gd name="connsiteX7" fmla="*/ 5381 w 1908212"/>
                <a:gd name="connsiteY7" fmla="*/ 393063 h 2160240"/>
                <a:gd name="connsiteX8" fmla="*/ 0 w 1908212"/>
                <a:gd name="connsiteY8" fmla="*/ 387143 h 2160240"/>
                <a:gd name="connsiteX9" fmla="*/ 64332 w 1908212"/>
                <a:gd name="connsiteY9" fmla="*/ 316360 h 2160240"/>
                <a:gd name="connsiteX10" fmla="*/ 828092 w 1908212"/>
                <a:gd name="connsiteY10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08212" h="2160240">
                  <a:moveTo>
                    <a:pt x="828092" y="0"/>
                  </a:moveTo>
                  <a:cubicBezTo>
                    <a:pt x="1424626" y="0"/>
                    <a:pt x="1908212" y="483586"/>
                    <a:pt x="1908212" y="1080120"/>
                  </a:cubicBezTo>
                  <a:cubicBezTo>
                    <a:pt x="1908212" y="1676654"/>
                    <a:pt x="1424626" y="2160240"/>
                    <a:pt x="828092" y="2160240"/>
                  </a:cubicBezTo>
                  <a:cubicBezTo>
                    <a:pt x="529825" y="2160240"/>
                    <a:pt x="259795" y="2039344"/>
                    <a:pt x="64332" y="1843880"/>
                  </a:cubicBezTo>
                  <a:lnTo>
                    <a:pt x="0" y="1773098"/>
                  </a:lnTo>
                  <a:lnTo>
                    <a:pt x="5381" y="1767177"/>
                  </a:lnTo>
                  <a:cubicBezTo>
                    <a:pt x="159467" y="1580469"/>
                    <a:pt x="252028" y="1341104"/>
                    <a:pt x="252028" y="1080120"/>
                  </a:cubicBezTo>
                  <a:cubicBezTo>
                    <a:pt x="252028" y="819137"/>
                    <a:pt x="159467" y="579772"/>
                    <a:pt x="5381" y="393063"/>
                  </a:cubicBezTo>
                  <a:lnTo>
                    <a:pt x="0" y="387143"/>
                  </a:lnTo>
                  <a:lnTo>
                    <a:pt x="64332" y="316360"/>
                  </a:lnTo>
                  <a:cubicBezTo>
                    <a:pt x="259795" y="120897"/>
                    <a:pt x="529825" y="0"/>
                    <a:pt x="8280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63F987EE-542B-4DA4-8EF3-B85F3FA2228F}"/>
                </a:ext>
              </a:extLst>
            </p:cNvPr>
            <p:cNvCxnSpPr/>
            <p:nvPr/>
          </p:nvCxnSpPr>
          <p:spPr>
            <a:xfrm flipH="1">
              <a:off x="1247010" y="4086239"/>
              <a:ext cx="2380248" cy="0"/>
            </a:xfrm>
            <a:prstGeom prst="line">
              <a:avLst/>
            </a:prstGeom>
            <a:ln w="6350" cap="rnd">
              <a:solidFill>
                <a:schemeClr val="bg1">
                  <a:lumMod val="75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B814F15A-5C15-49D8-A990-08DBB151BF87}"/>
                </a:ext>
              </a:extLst>
            </p:cNvPr>
            <p:cNvSpPr/>
            <p:nvPr/>
          </p:nvSpPr>
          <p:spPr>
            <a:xfrm>
              <a:off x="3698967" y="4090300"/>
              <a:ext cx="657634" cy="65763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01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90F4919B-7740-48D4-877D-C43A1279C942}"/>
                </a:ext>
              </a:extLst>
            </p:cNvPr>
            <p:cNvSpPr/>
            <p:nvPr/>
          </p:nvSpPr>
          <p:spPr>
            <a:xfrm>
              <a:off x="7819690" y="4090300"/>
              <a:ext cx="657634" cy="65763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02</a:t>
              </a:r>
              <a:endParaRPr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63F987EE-542B-4DA4-8EF3-B85F3FA2228F}"/>
                </a:ext>
              </a:extLst>
            </p:cNvPr>
            <p:cNvCxnSpPr/>
            <p:nvPr/>
          </p:nvCxnSpPr>
          <p:spPr>
            <a:xfrm flipH="1">
              <a:off x="8562210" y="4086239"/>
              <a:ext cx="2380248" cy="0"/>
            </a:xfrm>
            <a:prstGeom prst="line">
              <a:avLst/>
            </a:prstGeom>
            <a:ln w="6350" cap="rnd">
              <a:solidFill>
                <a:schemeClr val="bg1">
                  <a:lumMod val="75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组合 34"/>
            <p:cNvGrpSpPr/>
            <p:nvPr/>
          </p:nvGrpSpPr>
          <p:grpSpPr>
            <a:xfrm>
              <a:off x="8639247" y="3695391"/>
              <a:ext cx="2649763" cy="2097370"/>
              <a:chOff x="871834" y="3261688"/>
              <a:chExt cx="2649763" cy="2097370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E3EB1709-6D20-4440-8800-976CC5E9712E}"/>
                  </a:ext>
                </a:extLst>
              </p:cNvPr>
              <p:cNvSpPr/>
              <p:nvPr/>
            </p:nvSpPr>
            <p:spPr>
              <a:xfrm>
                <a:off x="871834" y="3462320"/>
                <a:ext cx="2649763" cy="1896738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endParaRPr lang="zh-CN" altLang="en-US" b="1" dirty="0"/>
              </a:p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减少风险，减少重复过程</a:t>
                </a:r>
              </a:p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任何时间、任何地点生成可部署的软件</a:t>
                </a:r>
              </a:p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增强项目的可见性</a:t>
                </a:r>
              </a:p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建立团队对开发产品的信心</a:t>
                </a:r>
              </a:p>
              <a:p>
                <a:pPr>
                  <a:lnSpc>
                    <a:spcPct val="120000"/>
                  </a:lnSpc>
                </a:pPr>
                <a:endPara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CBCE2F27-1948-4AAF-B7D2-B7B4F23C2784}"/>
                  </a:ext>
                </a:extLst>
              </p:cNvPr>
              <p:cNvSpPr/>
              <p:nvPr/>
            </p:nvSpPr>
            <p:spPr>
              <a:xfrm>
                <a:off x="874713" y="3261688"/>
                <a:ext cx="2241974" cy="401264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b="1" dirty="0"/>
                  <a:t>核心价值</a:t>
                </a: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1222079" y="3695391"/>
              <a:ext cx="3339897" cy="2093923"/>
              <a:chOff x="1084140" y="3261688"/>
              <a:chExt cx="3339897" cy="2093923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E3EB1709-6D20-4440-8800-976CC5E9712E}"/>
                  </a:ext>
                </a:extLst>
              </p:cNvPr>
              <p:cNvSpPr/>
              <p:nvPr/>
            </p:nvSpPr>
            <p:spPr>
              <a:xfrm>
                <a:off x="1084140" y="3735872"/>
                <a:ext cx="3339897" cy="1619739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向版本控制库提交代码</a:t>
                </a:r>
                <a:endPara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自动化的构建过程</a:t>
                </a:r>
                <a:endPara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         —— </a:t>
                </a: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编译 分发 部署 测试</a:t>
                </a:r>
                <a:endPara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修改代码</a:t>
                </a:r>
                <a:endPara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构建成功</a:t>
                </a:r>
                <a:endPara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r">
                  <a:lnSpc>
                    <a:spcPct val="120000"/>
                  </a:lnSpc>
                </a:pPr>
                <a:endPara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CBCE2F27-1948-4AAF-B7D2-B7B4F23C2784}"/>
                  </a:ext>
                </a:extLst>
              </p:cNvPr>
              <p:cNvSpPr/>
              <p:nvPr/>
            </p:nvSpPr>
            <p:spPr>
              <a:xfrm>
                <a:off x="1282501" y="3261688"/>
                <a:ext cx="2241974" cy="401264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b="1" dirty="0"/>
                  <a:t>每一次集成</a:t>
                </a:r>
              </a:p>
            </p:txBody>
          </p:sp>
        </p:grpSp>
        <p:sp>
          <p:nvSpPr>
            <p:cNvPr id="49" name="椭圆 46"/>
            <p:cNvSpPr/>
            <p:nvPr/>
          </p:nvSpPr>
          <p:spPr>
            <a:xfrm>
              <a:off x="4726779" y="4060829"/>
              <a:ext cx="691879" cy="715888"/>
            </a:xfrm>
            <a:custGeom>
              <a:avLst/>
              <a:gdLst>
                <a:gd name="connsiteX0" fmla="*/ 94055 w 317452"/>
                <a:gd name="connsiteY0" fmla="*/ 135965 h 328468"/>
                <a:gd name="connsiteX1" fmla="*/ 94407 w 317452"/>
                <a:gd name="connsiteY1" fmla="*/ 136055 h 328468"/>
                <a:gd name="connsiteX2" fmla="*/ 104825 w 317452"/>
                <a:gd name="connsiteY2" fmla="*/ 158537 h 328468"/>
                <a:gd name="connsiteX3" fmla="*/ 106109 w 317452"/>
                <a:gd name="connsiteY3" fmla="*/ 161308 h 328468"/>
                <a:gd name="connsiteX4" fmla="*/ 98162 w 317452"/>
                <a:gd name="connsiteY4" fmla="*/ 160053 h 328468"/>
                <a:gd name="connsiteX5" fmla="*/ 96849 w 317452"/>
                <a:gd name="connsiteY5" fmla="*/ 160053 h 328468"/>
                <a:gd name="connsiteX6" fmla="*/ 92911 w 317452"/>
                <a:gd name="connsiteY6" fmla="*/ 137630 h 328468"/>
                <a:gd name="connsiteX7" fmla="*/ 93506 w 317452"/>
                <a:gd name="connsiteY7" fmla="*/ 136765 h 328468"/>
                <a:gd name="connsiteX8" fmla="*/ 39496 w 317452"/>
                <a:gd name="connsiteY8" fmla="*/ 115887 h 328468"/>
                <a:gd name="connsiteX9" fmla="*/ 51437 w 317452"/>
                <a:gd name="connsiteY9" fmla="*/ 165488 h 328468"/>
                <a:gd name="connsiteX10" fmla="*/ 48784 w 317452"/>
                <a:gd name="connsiteY10" fmla="*/ 166793 h 328468"/>
                <a:gd name="connsiteX11" fmla="*/ 47457 w 317452"/>
                <a:gd name="connsiteY11" fmla="*/ 170709 h 328468"/>
                <a:gd name="connsiteX12" fmla="*/ 48784 w 317452"/>
                <a:gd name="connsiteY12" fmla="*/ 173319 h 328468"/>
                <a:gd name="connsiteX13" fmla="*/ 52764 w 317452"/>
                <a:gd name="connsiteY13" fmla="*/ 175930 h 328468"/>
                <a:gd name="connsiteX14" fmla="*/ 55418 w 317452"/>
                <a:gd name="connsiteY14" fmla="*/ 174625 h 328468"/>
                <a:gd name="connsiteX15" fmla="*/ 87263 w 317452"/>
                <a:gd name="connsiteY15" fmla="*/ 216393 h 328468"/>
                <a:gd name="connsiteX16" fmla="*/ 55418 w 317452"/>
                <a:gd name="connsiteY16" fmla="*/ 230752 h 328468"/>
                <a:gd name="connsiteX17" fmla="*/ 38169 w 317452"/>
                <a:gd name="connsiteY17" fmla="*/ 224225 h 328468"/>
                <a:gd name="connsiteX18" fmla="*/ 1017 w 317452"/>
                <a:gd name="connsiteY18" fmla="*/ 147214 h 328468"/>
                <a:gd name="connsiteX19" fmla="*/ 7651 w 317452"/>
                <a:gd name="connsiteY19" fmla="*/ 128940 h 328468"/>
                <a:gd name="connsiteX20" fmla="*/ 39496 w 317452"/>
                <a:gd name="connsiteY20" fmla="*/ 115887 h 328468"/>
                <a:gd name="connsiteX21" fmla="*/ 63900 w 317452"/>
                <a:gd name="connsiteY21" fmla="*/ 106627 h 328468"/>
                <a:gd name="connsiteX22" fmla="*/ 71807 w 317452"/>
                <a:gd name="connsiteY22" fmla="*/ 114982 h 328468"/>
                <a:gd name="connsiteX23" fmla="*/ 81033 w 317452"/>
                <a:gd name="connsiteY23" fmla="*/ 133331 h 328468"/>
                <a:gd name="connsiteX24" fmla="*/ 87623 w 317452"/>
                <a:gd name="connsiteY24" fmla="*/ 130710 h 328468"/>
                <a:gd name="connsiteX25" fmla="*/ 95803 w 317452"/>
                <a:gd name="connsiteY25" fmla="*/ 133422 h 328468"/>
                <a:gd name="connsiteX26" fmla="*/ 94055 w 317452"/>
                <a:gd name="connsiteY26" fmla="*/ 135965 h 328468"/>
                <a:gd name="connsiteX27" fmla="*/ 89115 w 317452"/>
                <a:gd name="connsiteY27" fmla="*/ 134702 h 328468"/>
                <a:gd name="connsiteX28" fmla="*/ 83823 w 317452"/>
                <a:gd name="connsiteY28" fmla="*/ 137407 h 328468"/>
                <a:gd name="connsiteX29" fmla="*/ 82500 w 317452"/>
                <a:gd name="connsiteY29" fmla="*/ 137407 h 328468"/>
                <a:gd name="connsiteX30" fmla="*/ 97053 w 317452"/>
                <a:gd name="connsiteY30" fmla="*/ 169863 h 328468"/>
                <a:gd name="connsiteX31" fmla="*/ 98375 w 317452"/>
                <a:gd name="connsiteY31" fmla="*/ 169863 h 328468"/>
                <a:gd name="connsiteX32" fmla="*/ 103667 w 317452"/>
                <a:gd name="connsiteY32" fmla="*/ 167158 h 328468"/>
                <a:gd name="connsiteX33" fmla="*/ 106313 w 317452"/>
                <a:gd name="connsiteY33" fmla="*/ 161749 h 328468"/>
                <a:gd name="connsiteX34" fmla="*/ 106109 w 317452"/>
                <a:gd name="connsiteY34" fmla="*/ 161308 h 328468"/>
                <a:gd name="connsiteX35" fmla="*/ 109648 w 317452"/>
                <a:gd name="connsiteY35" fmla="*/ 161866 h 328468"/>
                <a:gd name="connsiteX36" fmla="*/ 110272 w 317452"/>
                <a:gd name="connsiteY36" fmla="*/ 161402 h 328468"/>
                <a:gd name="connsiteX37" fmla="*/ 110522 w 317452"/>
                <a:gd name="connsiteY37" fmla="*/ 164622 h 328468"/>
                <a:gd name="connsiteX38" fmla="*/ 106074 w 317452"/>
                <a:gd name="connsiteY38" fmla="*/ 170028 h 328468"/>
                <a:gd name="connsiteX39" fmla="*/ 99484 w 317452"/>
                <a:gd name="connsiteY39" fmla="*/ 172650 h 328468"/>
                <a:gd name="connsiteX40" fmla="*/ 107391 w 317452"/>
                <a:gd name="connsiteY40" fmla="*/ 192309 h 328468"/>
                <a:gd name="connsiteX41" fmla="*/ 100802 w 317452"/>
                <a:gd name="connsiteY41" fmla="*/ 211968 h 328468"/>
                <a:gd name="connsiteX42" fmla="*/ 91576 w 317452"/>
                <a:gd name="connsiteY42" fmla="*/ 215900 h 328468"/>
                <a:gd name="connsiteX43" fmla="*/ 59946 w 317452"/>
                <a:gd name="connsiteY43" fmla="*/ 172650 h 328468"/>
                <a:gd name="connsiteX44" fmla="*/ 62582 w 317452"/>
                <a:gd name="connsiteY44" fmla="*/ 171339 h 328468"/>
                <a:gd name="connsiteX45" fmla="*/ 63900 w 317452"/>
                <a:gd name="connsiteY45" fmla="*/ 166097 h 328468"/>
                <a:gd name="connsiteX46" fmla="*/ 62582 w 317452"/>
                <a:gd name="connsiteY46" fmla="*/ 163475 h 328468"/>
                <a:gd name="connsiteX47" fmla="*/ 58628 w 317452"/>
                <a:gd name="connsiteY47" fmla="*/ 162165 h 328468"/>
                <a:gd name="connsiteX48" fmla="*/ 54674 w 317452"/>
                <a:gd name="connsiteY48" fmla="*/ 163475 h 328468"/>
                <a:gd name="connsiteX49" fmla="*/ 42813 w 317452"/>
                <a:gd name="connsiteY49" fmla="*/ 111051 h 328468"/>
                <a:gd name="connsiteX50" fmla="*/ 52038 w 317452"/>
                <a:gd name="connsiteY50" fmla="*/ 107119 h 328468"/>
                <a:gd name="connsiteX51" fmla="*/ 63900 w 317452"/>
                <a:gd name="connsiteY51" fmla="*/ 106627 h 328468"/>
                <a:gd name="connsiteX52" fmla="*/ 221560 w 317452"/>
                <a:gd name="connsiteY52" fmla="*/ 67725 h 328468"/>
                <a:gd name="connsiteX53" fmla="*/ 239938 w 317452"/>
                <a:gd name="connsiteY53" fmla="*/ 67725 h 328468"/>
                <a:gd name="connsiteX54" fmla="*/ 249127 w 317452"/>
                <a:gd name="connsiteY54" fmla="*/ 90147 h 328468"/>
                <a:gd name="connsiteX55" fmla="*/ 249127 w 317452"/>
                <a:gd name="connsiteY55" fmla="*/ 99380 h 328468"/>
                <a:gd name="connsiteX56" fmla="*/ 259629 w 317452"/>
                <a:gd name="connsiteY56" fmla="*/ 162691 h 328468"/>
                <a:gd name="connsiteX57" fmla="*/ 300324 w 317452"/>
                <a:gd name="connsiteY57" fmla="*/ 193027 h 328468"/>
                <a:gd name="connsiteX58" fmla="*/ 304262 w 317452"/>
                <a:gd name="connsiteY58" fmla="*/ 215450 h 328468"/>
                <a:gd name="connsiteX59" fmla="*/ 283258 w 317452"/>
                <a:gd name="connsiteY59" fmla="*/ 219407 h 328468"/>
                <a:gd name="connsiteX60" fmla="*/ 281946 w 317452"/>
                <a:gd name="connsiteY60" fmla="*/ 218088 h 328468"/>
                <a:gd name="connsiteX61" fmla="*/ 236000 w 317452"/>
                <a:gd name="connsiteY61" fmla="*/ 185113 h 328468"/>
                <a:gd name="connsiteX62" fmla="*/ 229436 w 317452"/>
                <a:gd name="connsiteY62" fmla="*/ 174562 h 328468"/>
                <a:gd name="connsiteX63" fmla="*/ 224185 w 317452"/>
                <a:gd name="connsiteY63" fmla="*/ 145544 h 328468"/>
                <a:gd name="connsiteX64" fmla="*/ 196617 w 317452"/>
                <a:gd name="connsiteY64" fmla="*/ 194346 h 328468"/>
                <a:gd name="connsiteX65" fmla="*/ 229436 w 317452"/>
                <a:gd name="connsiteY65" fmla="*/ 243148 h 328468"/>
                <a:gd name="connsiteX66" fmla="*/ 230749 w 317452"/>
                <a:gd name="connsiteY66" fmla="*/ 265571 h 328468"/>
                <a:gd name="connsiteX67" fmla="*/ 195305 w 317452"/>
                <a:gd name="connsiteY67" fmla="*/ 318329 h 328468"/>
                <a:gd name="connsiteX68" fmla="*/ 169050 w 317452"/>
                <a:gd name="connsiteY68" fmla="*/ 323605 h 328468"/>
                <a:gd name="connsiteX69" fmla="*/ 167737 w 317452"/>
                <a:gd name="connsiteY69" fmla="*/ 323605 h 328468"/>
                <a:gd name="connsiteX70" fmla="*/ 162486 w 317452"/>
                <a:gd name="connsiteY70" fmla="*/ 297226 h 328468"/>
                <a:gd name="connsiteX71" fmla="*/ 191366 w 317452"/>
                <a:gd name="connsiteY71" fmla="*/ 255019 h 328468"/>
                <a:gd name="connsiteX72" fmla="*/ 167737 w 317452"/>
                <a:gd name="connsiteY72" fmla="*/ 220726 h 328468"/>
                <a:gd name="connsiteX73" fmla="*/ 70594 w 317452"/>
                <a:gd name="connsiteY73" fmla="*/ 322286 h 328468"/>
                <a:gd name="connsiteX74" fmla="*/ 46965 w 317452"/>
                <a:gd name="connsiteY74" fmla="*/ 326243 h 328468"/>
                <a:gd name="connsiteX75" fmla="*/ 44339 w 317452"/>
                <a:gd name="connsiteY75" fmla="*/ 322286 h 328468"/>
                <a:gd name="connsiteX76" fmla="*/ 43027 w 317452"/>
                <a:gd name="connsiteY76" fmla="*/ 295907 h 328468"/>
                <a:gd name="connsiteX77" fmla="*/ 144108 w 317452"/>
                <a:gd name="connsiteY77" fmla="*/ 189070 h 328468"/>
                <a:gd name="connsiteX78" fmla="*/ 148046 w 317452"/>
                <a:gd name="connsiteY78" fmla="*/ 177200 h 328468"/>
                <a:gd name="connsiteX79" fmla="*/ 190054 w 317452"/>
                <a:gd name="connsiteY79" fmla="*/ 103337 h 328468"/>
                <a:gd name="connsiteX80" fmla="*/ 151984 w 317452"/>
                <a:gd name="connsiteY80" fmla="*/ 107294 h 328468"/>
                <a:gd name="connsiteX81" fmla="*/ 119166 w 317452"/>
                <a:gd name="connsiteY81" fmla="*/ 154777 h 328468"/>
                <a:gd name="connsiteX82" fmla="*/ 110272 w 317452"/>
                <a:gd name="connsiteY82" fmla="*/ 161402 h 328468"/>
                <a:gd name="connsiteX83" fmla="*/ 110027 w 317452"/>
                <a:gd name="connsiteY83" fmla="*/ 158233 h 328468"/>
                <a:gd name="connsiteX84" fmla="*/ 99484 w 317452"/>
                <a:gd name="connsiteY84" fmla="*/ 134642 h 328468"/>
                <a:gd name="connsiteX85" fmla="*/ 95803 w 317452"/>
                <a:gd name="connsiteY85" fmla="*/ 133422 h 328468"/>
                <a:gd name="connsiteX86" fmla="*/ 97670 w 317452"/>
                <a:gd name="connsiteY86" fmla="*/ 130706 h 328468"/>
                <a:gd name="connsiteX87" fmla="*/ 130980 w 317452"/>
                <a:gd name="connsiteY87" fmla="*/ 82234 h 328468"/>
                <a:gd name="connsiteX88" fmla="*/ 141482 w 317452"/>
                <a:gd name="connsiteY88" fmla="*/ 75639 h 328468"/>
                <a:gd name="connsiteX89" fmla="*/ 221560 w 317452"/>
                <a:gd name="connsiteY89" fmla="*/ 67725 h 328468"/>
                <a:gd name="connsiteX90" fmla="*/ 276970 w 317452"/>
                <a:gd name="connsiteY90" fmla="*/ 0 h 328468"/>
                <a:gd name="connsiteX91" fmla="*/ 317452 w 317452"/>
                <a:gd name="connsiteY91" fmla="*/ 39688 h 328468"/>
                <a:gd name="connsiteX92" fmla="*/ 276970 w 317452"/>
                <a:gd name="connsiteY92" fmla="*/ 79376 h 328468"/>
                <a:gd name="connsiteX93" fmla="*/ 236488 w 317452"/>
                <a:gd name="connsiteY93" fmla="*/ 39688 h 328468"/>
                <a:gd name="connsiteX94" fmla="*/ 276970 w 317452"/>
                <a:gd name="connsiteY94" fmla="*/ 0 h 32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17452" h="328468">
                  <a:moveTo>
                    <a:pt x="94055" y="135965"/>
                  </a:moveTo>
                  <a:lnTo>
                    <a:pt x="94407" y="136055"/>
                  </a:lnTo>
                  <a:cubicBezTo>
                    <a:pt x="100360" y="148902"/>
                    <a:pt x="103337" y="155325"/>
                    <a:pt x="104825" y="158537"/>
                  </a:cubicBezTo>
                  <a:lnTo>
                    <a:pt x="106109" y="161308"/>
                  </a:lnTo>
                  <a:lnTo>
                    <a:pt x="98162" y="160053"/>
                  </a:lnTo>
                  <a:cubicBezTo>
                    <a:pt x="98162" y="160053"/>
                    <a:pt x="96849" y="160053"/>
                    <a:pt x="96849" y="160053"/>
                  </a:cubicBezTo>
                  <a:cubicBezTo>
                    <a:pt x="90285" y="154777"/>
                    <a:pt x="87660" y="144225"/>
                    <a:pt x="92911" y="137630"/>
                  </a:cubicBezTo>
                  <a:cubicBezTo>
                    <a:pt x="92911" y="137630"/>
                    <a:pt x="92911" y="137630"/>
                    <a:pt x="93506" y="136765"/>
                  </a:cubicBezTo>
                  <a:close/>
                  <a:moveTo>
                    <a:pt x="39496" y="115887"/>
                  </a:moveTo>
                  <a:cubicBezTo>
                    <a:pt x="39496" y="115887"/>
                    <a:pt x="39496" y="115887"/>
                    <a:pt x="51437" y="165488"/>
                  </a:cubicBezTo>
                  <a:cubicBezTo>
                    <a:pt x="51437" y="165488"/>
                    <a:pt x="51437" y="165488"/>
                    <a:pt x="48784" y="166793"/>
                  </a:cubicBezTo>
                  <a:cubicBezTo>
                    <a:pt x="47457" y="166793"/>
                    <a:pt x="47457" y="169403"/>
                    <a:pt x="47457" y="170709"/>
                  </a:cubicBezTo>
                  <a:cubicBezTo>
                    <a:pt x="47457" y="170709"/>
                    <a:pt x="47457" y="170709"/>
                    <a:pt x="48784" y="173319"/>
                  </a:cubicBezTo>
                  <a:cubicBezTo>
                    <a:pt x="50111" y="175930"/>
                    <a:pt x="51437" y="175930"/>
                    <a:pt x="52764" y="175930"/>
                  </a:cubicBezTo>
                  <a:lnTo>
                    <a:pt x="55418" y="174625"/>
                  </a:lnTo>
                  <a:cubicBezTo>
                    <a:pt x="55418" y="174625"/>
                    <a:pt x="55418" y="174625"/>
                    <a:pt x="87263" y="216393"/>
                  </a:cubicBezTo>
                  <a:cubicBezTo>
                    <a:pt x="87263" y="216393"/>
                    <a:pt x="87263" y="216393"/>
                    <a:pt x="55418" y="230752"/>
                  </a:cubicBezTo>
                  <a:cubicBezTo>
                    <a:pt x="48784" y="233362"/>
                    <a:pt x="40823" y="230752"/>
                    <a:pt x="38169" y="224225"/>
                  </a:cubicBezTo>
                  <a:cubicBezTo>
                    <a:pt x="38169" y="224225"/>
                    <a:pt x="38169" y="224225"/>
                    <a:pt x="1017" y="147214"/>
                  </a:cubicBezTo>
                  <a:cubicBezTo>
                    <a:pt x="-1637" y="140687"/>
                    <a:pt x="1017" y="132856"/>
                    <a:pt x="7651" y="128940"/>
                  </a:cubicBezTo>
                  <a:cubicBezTo>
                    <a:pt x="7651" y="128940"/>
                    <a:pt x="7651" y="128940"/>
                    <a:pt x="39496" y="115887"/>
                  </a:cubicBezTo>
                  <a:close/>
                  <a:moveTo>
                    <a:pt x="63900" y="106627"/>
                  </a:moveTo>
                  <a:cubicBezTo>
                    <a:pt x="67524" y="108102"/>
                    <a:pt x="70489" y="111051"/>
                    <a:pt x="71807" y="114982"/>
                  </a:cubicBezTo>
                  <a:cubicBezTo>
                    <a:pt x="71807" y="114982"/>
                    <a:pt x="71807" y="114982"/>
                    <a:pt x="81033" y="133331"/>
                  </a:cubicBezTo>
                  <a:cubicBezTo>
                    <a:pt x="81033" y="133331"/>
                    <a:pt x="81033" y="133331"/>
                    <a:pt x="87623" y="130710"/>
                  </a:cubicBezTo>
                  <a:lnTo>
                    <a:pt x="95803" y="133422"/>
                  </a:lnTo>
                  <a:lnTo>
                    <a:pt x="94055" y="135965"/>
                  </a:lnTo>
                  <a:lnTo>
                    <a:pt x="89115" y="134702"/>
                  </a:lnTo>
                  <a:cubicBezTo>
                    <a:pt x="89115" y="134702"/>
                    <a:pt x="89115" y="134702"/>
                    <a:pt x="83823" y="137407"/>
                  </a:cubicBezTo>
                  <a:cubicBezTo>
                    <a:pt x="83823" y="137407"/>
                    <a:pt x="82500" y="137407"/>
                    <a:pt x="82500" y="137407"/>
                  </a:cubicBezTo>
                  <a:cubicBezTo>
                    <a:pt x="82500" y="137407"/>
                    <a:pt x="82500" y="137407"/>
                    <a:pt x="97053" y="169863"/>
                  </a:cubicBezTo>
                  <a:cubicBezTo>
                    <a:pt x="97053" y="169863"/>
                    <a:pt x="97053" y="169863"/>
                    <a:pt x="98375" y="169863"/>
                  </a:cubicBezTo>
                  <a:lnTo>
                    <a:pt x="103667" y="167158"/>
                  </a:lnTo>
                  <a:cubicBezTo>
                    <a:pt x="106313" y="165806"/>
                    <a:pt x="106313" y="163101"/>
                    <a:pt x="106313" y="161749"/>
                  </a:cubicBezTo>
                  <a:lnTo>
                    <a:pt x="106109" y="161308"/>
                  </a:lnTo>
                  <a:lnTo>
                    <a:pt x="109648" y="161866"/>
                  </a:lnTo>
                  <a:lnTo>
                    <a:pt x="110272" y="161402"/>
                  </a:lnTo>
                  <a:lnTo>
                    <a:pt x="110522" y="164622"/>
                  </a:lnTo>
                  <a:cubicBezTo>
                    <a:pt x="109698" y="166752"/>
                    <a:pt x="108051" y="168718"/>
                    <a:pt x="106074" y="170028"/>
                  </a:cubicBezTo>
                  <a:cubicBezTo>
                    <a:pt x="106074" y="170028"/>
                    <a:pt x="106074" y="170028"/>
                    <a:pt x="99484" y="172650"/>
                  </a:cubicBezTo>
                  <a:cubicBezTo>
                    <a:pt x="99484" y="172650"/>
                    <a:pt x="99484" y="172650"/>
                    <a:pt x="107391" y="192309"/>
                  </a:cubicBezTo>
                  <a:cubicBezTo>
                    <a:pt x="111345" y="198862"/>
                    <a:pt x="107391" y="208036"/>
                    <a:pt x="100802" y="211968"/>
                  </a:cubicBezTo>
                  <a:cubicBezTo>
                    <a:pt x="100802" y="211968"/>
                    <a:pt x="100802" y="211968"/>
                    <a:pt x="91576" y="215900"/>
                  </a:cubicBezTo>
                  <a:cubicBezTo>
                    <a:pt x="91576" y="215900"/>
                    <a:pt x="91576" y="215900"/>
                    <a:pt x="59946" y="172650"/>
                  </a:cubicBezTo>
                  <a:cubicBezTo>
                    <a:pt x="59946" y="172650"/>
                    <a:pt x="59946" y="172650"/>
                    <a:pt x="62582" y="171339"/>
                  </a:cubicBezTo>
                  <a:cubicBezTo>
                    <a:pt x="65218" y="170028"/>
                    <a:pt x="65218" y="167407"/>
                    <a:pt x="63900" y="166097"/>
                  </a:cubicBezTo>
                  <a:cubicBezTo>
                    <a:pt x="63900" y="166097"/>
                    <a:pt x="63900" y="166097"/>
                    <a:pt x="62582" y="163475"/>
                  </a:cubicBezTo>
                  <a:cubicBezTo>
                    <a:pt x="62582" y="162165"/>
                    <a:pt x="59946" y="160854"/>
                    <a:pt x="58628" y="162165"/>
                  </a:cubicBezTo>
                  <a:cubicBezTo>
                    <a:pt x="58628" y="162165"/>
                    <a:pt x="58628" y="162165"/>
                    <a:pt x="54674" y="163475"/>
                  </a:cubicBezTo>
                  <a:cubicBezTo>
                    <a:pt x="54674" y="163475"/>
                    <a:pt x="54674" y="163475"/>
                    <a:pt x="42813" y="111051"/>
                  </a:cubicBezTo>
                  <a:cubicBezTo>
                    <a:pt x="42813" y="111051"/>
                    <a:pt x="42813" y="111051"/>
                    <a:pt x="52038" y="107119"/>
                  </a:cubicBezTo>
                  <a:cubicBezTo>
                    <a:pt x="55992" y="105153"/>
                    <a:pt x="60275" y="105153"/>
                    <a:pt x="63900" y="106627"/>
                  </a:cubicBezTo>
                  <a:close/>
                  <a:moveTo>
                    <a:pt x="221560" y="67725"/>
                  </a:moveTo>
                  <a:cubicBezTo>
                    <a:pt x="226810" y="65087"/>
                    <a:pt x="234687" y="65087"/>
                    <a:pt x="239938" y="67725"/>
                  </a:cubicBezTo>
                  <a:cubicBezTo>
                    <a:pt x="247814" y="73001"/>
                    <a:pt x="250440" y="80915"/>
                    <a:pt x="249127" y="90147"/>
                  </a:cubicBezTo>
                  <a:cubicBezTo>
                    <a:pt x="249127" y="92785"/>
                    <a:pt x="249127" y="96742"/>
                    <a:pt x="249127" y="99380"/>
                  </a:cubicBezTo>
                  <a:cubicBezTo>
                    <a:pt x="249127" y="99380"/>
                    <a:pt x="249127" y="99380"/>
                    <a:pt x="259629" y="162691"/>
                  </a:cubicBezTo>
                  <a:cubicBezTo>
                    <a:pt x="259629" y="162691"/>
                    <a:pt x="259629" y="162691"/>
                    <a:pt x="300324" y="193027"/>
                  </a:cubicBezTo>
                  <a:cubicBezTo>
                    <a:pt x="308200" y="198303"/>
                    <a:pt x="309513" y="207536"/>
                    <a:pt x="304262" y="215450"/>
                  </a:cubicBezTo>
                  <a:cubicBezTo>
                    <a:pt x="299011" y="222045"/>
                    <a:pt x="289822" y="223363"/>
                    <a:pt x="283258" y="219407"/>
                  </a:cubicBezTo>
                  <a:cubicBezTo>
                    <a:pt x="283258" y="219407"/>
                    <a:pt x="281946" y="219407"/>
                    <a:pt x="281946" y="218088"/>
                  </a:cubicBezTo>
                  <a:cubicBezTo>
                    <a:pt x="281946" y="218088"/>
                    <a:pt x="281946" y="218088"/>
                    <a:pt x="236000" y="185113"/>
                  </a:cubicBezTo>
                  <a:cubicBezTo>
                    <a:pt x="232061" y="182475"/>
                    <a:pt x="230749" y="178518"/>
                    <a:pt x="229436" y="174562"/>
                  </a:cubicBezTo>
                  <a:cubicBezTo>
                    <a:pt x="229436" y="174562"/>
                    <a:pt x="229436" y="174562"/>
                    <a:pt x="224185" y="145544"/>
                  </a:cubicBezTo>
                  <a:cubicBezTo>
                    <a:pt x="224185" y="145544"/>
                    <a:pt x="224185" y="145544"/>
                    <a:pt x="196617" y="194346"/>
                  </a:cubicBezTo>
                  <a:cubicBezTo>
                    <a:pt x="196617" y="194346"/>
                    <a:pt x="196617" y="194346"/>
                    <a:pt x="229436" y="243148"/>
                  </a:cubicBezTo>
                  <a:cubicBezTo>
                    <a:pt x="234687" y="249743"/>
                    <a:pt x="234687" y="258976"/>
                    <a:pt x="230749" y="265571"/>
                  </a:cubicBezTo>
                  <a:cubicBezTo>
                    <a:pt x="230749" y="265571"/>
                    <a:pt x="230749" y="265571"/>
                    <a:pt x="195305" y="318329"/>
                  </a:cubicBezTo>
                  <a:cubicBezTo>
                    <a:pt x="188741" y="326243"/>
                    <a:pt x="178239" y="328881"/>
                    <a:pt x="169050" y="323605"/>
                  </a:cubicBezTo>
                  <a:cubicBezTo>
                    <a:pt x="169050" y="323605"/>
                    <a:pt x="169050" y="323605"/>
                    <a:pt x="167737" y="323605"/>
                  </a:cubicBezTo>
                  <a:cubicBezTo>
                    <a:pt x="159861" y="318329"/>
                    <a:pt x="157235" y="305140"/>
                    <a:pt x="162486" y="297226"/>
                  </a:cubicBezTo>
                  <a:cubicBezTo>
                    <a:pt x="162486" y="297226"/>
                    <a:pt x="162486" y="297226"/>
                    <a:pt x="191366" y="255019"/>
                  </a:cubicBezTo>
                  <a:cubicBezTo>
                    <a:pt x="191366" y="255019"/>
                    <a:pt x="191366" y="255019"/>
                    <a:pt x="167737" y="220726"/>
                  </a:cubicBezTo>
                  <a:cubicBezTo>
                    <a:pt x="167737" y="220726"/>
                    <a:pt x="167737" y="220726"/>
                    <a:pt x="70594" y="322286"/>
                  </a:cubicBezTo>
                  <a:cubicBezTo>
                    <a:pt x="65343" y="328881"/>
                    <a:pt x="54841" y="330200"/>
                    <a:pt x="46965" y="326243"/>
                  </a:cubicBezTo>
                  <a:cubicBezTo>
                    <a:pt x="45652" y="324924"/>
                    <a:pt x="44339" y="323605"/>
                    <a:pt x="44339" y="322286"/>
                  </a:cubicBezTo>
                  <a:cubicBezTo>
                    <a:pt x="36463" y="315691"/>
                    <a:pt x="36463" y="303821"/>
                    <a:pt x="43027" y="295907"/>
                  </a:cubicBezTo>
                  <a:cubicBezTo>
                    <a:pt x="43027" y="295907"/>
                    <a:pt x="43027" y="295907"/>
                    <a:pt x="144108" y="189070"/>
                  </a:cubicBezTo>
                  <a:cubicBezTo>
                    <a:pt x="144108" y="185113"/>
                    <a:pt x="145421" y="181156"/>
                    <a:pt x="148046" y="177200"/>
                  </a:cubicBezTo>
                  <a:cubicBezTo>
                    <a:pt x="148046" y="177200"/>
                    <a:pt x="148046" y="177200"/>
                    <a:pt x="190054" y="103337"/>
                  </a:cubicBezTo>
                  <a:cubicBezTo>
                    <a:pt x="190054" y="103337"/>
                    <a:pt x="190054" y="103337"/>
                    <a:pt x="151984" y="107294"/>
                  </a:cubicBezTo>
                  <a:cubicBezTo>
                    <a:pt x="151984" y="107294"/>
                    <a:pt x="151984" y="107294"/>
                    <a:pt x="119166" y="154777"/>
                  </a:cubicBezTo>
                  <a:lnTo>
                    <a:pt x="110272" y="161402"/>
                  </a:lnTo>
                  <a:lnTo>
                    <a:pt x="110027" y="158233"/>
                  </a:lnTo>
                  <a:cubicBezTo>
                    <a:pt x="99484" y="134642"/>
                    <a:pt x="99484" y="134642"/>
                    <a:pt x="99484" y="134642"/>
                  </a:cubicBezTo>
                  <a:lnTo>
                    <a:pt x="95803" y="133422"/>
                  </a:lnTo>
                  <a:lnTo>
                    <a:pt x="97670" y="130706"/>
                  </a:lnTo>
                  <a:cubicBezTo>
                    <a:pt x="102428" y="123781"/>
                    <a:pt x="111946" y="109932"/>
                    <a:pt x="130980" y="82234"/>
                  </a:cubicBezTo>
                  <a:cubicBezTo>
                    <a:pt x="133606" y="78277"/>
                    <a:pt x="137544" y="75639"/>
                    <a:pt x="141482" y="75639"/>
                  </a:cubicBezTo>
                  <a:cubicBezTo>
                    <a:pt x="141482" y="75639"/>
                    <a:pt x="141482" y="75639"/>
                    <a:pt x="221560" y="67725"/>
                  </a:cubicBezTo>
                  <a:close/>
                  <a:moveTo>
                    <a:pt x="276970" y="0"/>
                  </a:moveTo>
                  <a:cubicBezTo>
                    <a:pt x="299328" y="0"/>
                    <a:pt x="317452" y="17769"/>
                    <a:pt x="317452" y="39688"/>
                  </a:cubicBezTo>
                  <a:cubicBezTo>
                    <a:pt x="317452" y="61607"/>
                    <a:pt x="299328" y="79376"/>
                    <a:pt x="276970" y="79376"/>
                  </a:cubicBezTo>
                  <a:cubicBezTo>
                    <a:pt x="254612" y="79376"/>
                    <a:pt x="236488" y="61607"/>
                    <a:pt x="236488" y="39688"/>
                  </a:cubicBezTo>
                  <a:cubicBezTo>
                    <a:pt x="236488" y="17769"/>
                    <a:pt x="254612" y="0"/>
                    <a:pt x="2769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0" name="椭圆 47"/>
            <p:cNvSpPr/>
            <p:nvPr/>
          </p:nvSpPr>
          <p:spPr>
            <a:xfrm>
              <a:off x="6848314" y="4060829"/>
              <a:ext cx="715888" cy="715888"/>
            </a:xfrm>
            <a:custGeom>
              <a:avLst/>
              <a:gdLst>
                <a:gd name="connsiteX0" fmla="*/ 157638 w 338138"/>
                <a:gd name="connsiteY0" fmla="*/ 144463 h 338138"/>
                <a:gd name="connsiteX1" fmla="*/ 165544 w 338138"/>
                <a:gd name="connsiteY1" fmla="*/ 148443 h 338138"/>
                <a:gd name="connsiteX2" fmla="*/ 249865 w 338138"/>
                <a:gd name="connsiteY2" fmla="*/ 233341 h 338138"/>
                <a:gd name="connsiteX3" fmla="*/ 280167 w 338138"/>
                <a:gd name="connsiteY3" fmla="*/ 232015 h 338138"/>
                <a:gd name="connsiteX4" fmla="*/ 286755 w 338138"/>
                <a:gd name="connsiteY4" fmla="*/ 234668 h 338138"/>
                <a:gd name="connsiteX5" fmla="*/ 335503 w 338138"/>
                <a:gd name="connsiteY5" fmla="*/ 283750 h 338138"/>
                <a:gd name="connsiteX6" fmla="*/ 338138 w 338138"/>
                <a:gd name="connsiteY6" fmla="*/ 293036 h 338138"/>
                <a:gd name="connsiteX7" fmla="*/ 330233 w 338138"/>
                <a:gd name="connsiteY7" fmla="*/ 298342 h 338138"/>
                <a:gd name="connsiteX8" fmla="*/ 311788 w 338138"/>
                <a:gd name="connsiteY8" fmla="*/ 303648 h 338138"/>
                <a:gd name="connsiteX9" fmla="*/ 303883 w 338138"/>
                <a:gd name="connsiteY9" fmla="*/ 310281 h 338138"/>
                <a:gd name="connsiteX10" fmla="*/ 299930 w 338138"/>
                <a:gd name="connsiteY10" fmla="*/ 331505 h 338138"/>
                <a:gd name="connsiteX11" fmla="*/ 293343 w 338138"/>
                <a:gd name="connsiteY11" fmla="*/ 338138 h 338138"/>
                <a:gd name="connsiteX12" fmla="*/ 290708 w 338138"/>
                <a:gd name="connsiteY12" fmla="*/ 338138 h 338138"/>
                <a:gd name="connsiteX13" fmla="*/ 284120 w 338138"/>
                <a:gd name="connsiteY13" fmla="*/ 335485 h 338138"/>
                <a:gd name="connsiteX14" fmla="*/ 235372 w 338138"/>
                <a:gd name="connsiteY14" fmla="*/ 286403 h 338138"/>
                <a:gd name="connsiteX15" fmla="*/ 232737 w 338138"/>
                <a:gd name="connsiteY15" fmla="*/ 279770 h 338138"/>
                <a:gd name="connsiteX16" fmla="*/ 234054 w 338138"/>
                <a:gd name="connsiteY16" fmla="*/ 249260 h 338138"/>
                <a:gd name="connsiteX17" fmla="*/ 149733 w 338138"/>
                <a:gd name="connsiteY17" fmla="*/ 164361 h 338138"/>
                <a:gd name="connsiteX18" fmla="*/ 149733 w 338138"/>
                <a:gd name="connsiteY18" fmla="*/ 148443 h 338138"/>
                <a:gd name="connsiteX19" fmla="*/ 157638 w 338138"/>
                <a:gd name="connsiteY19" fmla="*/ 144463 h 338138"/>
                <a:gd name="connsiteX20" fmla="*/ 145922 w 338138"/>
                <a:gd name="connsiteY20" fmla="*/ 120650 h 338138"/>
                <a:gd name="connsiteX21" fmla="*/ 169863 w 338138"/>
                <a:gd name="connsiteY21" fmla="*/ 137383 h 338138"/>
                <a:gd name="connsiteX22" fmla="*/ 157893 w 338138"/>
                <a:gd name="connsiteY22" fmla="*/ 133522 h 338138"/>
                <a:gd name="connsiteX23" fmla="*/ 141931 w 338138"/>
                <a:gd name="connsiteY23" fmla="*/ 141245 h 338138"/>
                <a:gd name="connsiteX24" fmla="*/ 137941 w 338138"/>
                <a:gd name="connsiteY24" fmla="*/ 168275 h 338138"/>
                <a:gd name="connsiteX25" fmla="*/ 120650 w 338138"/>
                <a:gd name="connsiteY25" fmla="*/ 145106 h 338138"/>
                <a:gd name="connsiteX26" fmla="*/ 145922 w 338138"/>
                <a:gd name="connsiteY26" fmla="*/ 120650 h 338138"/>
                <a:gd name="connsiteX27" fmla="*/ 146051 w 338138"/>
                <a:gd name="connsiteY27" fmla="*/ 60325 h 338138"/>
                <a:gd name="connsiteX28" fmla="*/ 230188 w 338138"/>
                <a:gd name="connsiteY28" fmla="*/ 145257 h 338138"/>
                <a:gd name="connsiteX29" fmla="*/ 219671 w 338138"/>
                <a:gd name="connsiteY29" fmla="*/ 186395 h 338138"/>
                <a:gd name="connsiteX30" fmla="*/ 193378 w 338138"/>
                <a:gd name="connsiteY30" fmla="*/ 161181 h 338138"/>
                <a:gd name="connsiteX31" fmla="*/ 196007 w 338138"/>
                <a:gd name="connsiteY31" fmla="*/ 145257 h 338138"/>
                <a:gd name="connsiteX32" fmla="*/ 146051 w 338138"/>
                <a:gd name="connsiteY32" fmla="*/ 94828 h 338138"/>
                <a:gd name="connsiteX33" fmla="*/ 96094 w 338138"/>
                <a:gd name="connsiteY33" fmla="*/ 145257 h 338138"/>
                <a:gd name="connsiteX34" fmla="*/ 146051 w 338138"/>
                <a:gd name="connsiteY34" fmla="*/ 195685 h 338138"/>
                <a:gd name="connsiteX35" fmla="*/ 161827 w 338138"/>
                <a:gd name="connsiteY35" fmla="*/ 193031 h 338138"/>
                <a:gd name="connsiteX36" fmla="*/ 188119 w 338138"/>
                <a:gd name="connsiteY36" fmla="*/ 219572 h 338138"/>
                <a:gd name="connsiteX37" fmla="*/ 146051 w 338138"/>
                <a:gd name="connsiteY37" fmla="*/ 230188 h 338138"/>
                <a:gd name="connsiteX38" fmla="*/ 61913 w 338138"/>
                <a:gd name="connsiteY38" fmla="*/ 145257 h 338138"/>
                <a:gd name="connsiteX39" fmla="*/ 146051 w 338138"/>
                <a:gd name="connsiteY39" fmla="*/ 60325 h 338138"/>
                <a:gd name="connsiteX40" fmla="*/ 145257 w 338138"/>
                <a:gd name="connsiteY40" fmla="*/ 0 h 338138"/>
                <a:gd name="connsiteX41" fmla="*/ 290513 w 338138"/>
                <a:gd name="connsiteY41" fmla="*/ 145257 h 338138"/>
                <a:gd name="connsiteX42" fmla="*/ 269385 w 338138"/>
                <a:gd name="connsiteY42" fmla="*/ 221846 h 338138"/>
                <a:gd name="connsiteX43" fmla="*/ 254859 w 338138"/>
                <a:gd name="connsiteY43" fmla="*/ 221846 h 338138"/>
                <a:gd name="connsiteX44" fmla="*/ 239013 w 338138"/>
                <a:gd name="connsiteY44" fmla="*/ 206000 h 338138"/>
                <a:gd name="connsiteX45" fmla="*/ 256180 w 338138"/>
                <a:gd name="connsiteY45" fmla="*/ 145257 h 338138"/>
                <a:gd name="connsiteX46" fmla="*/ 145257 w 338138"/>
                <a:gd name="connsiteY46" fmla="*/ 34333 h 338138"/>
                <a:gd name="connsiteX47" fmla="*/ 34333 w 338138"/>
                <a:gd name="connsiteY47" fmla="*/ 145257 h 338138"/>
                <a:gd name="connsiteX48" fmla="*/ 145257 w 338138"/>
                <a:gd name="connsiteY48" fmla="*/ 256180 h 338138"/>
                <a:gd name="connsiteX49" fmla="*/ 206000 w 338138"/>
                <a:gd name="connsiteY49" fmla="*/ 239013 h 338138"/>
                <a:gd name="connsiteX50" fmla="*/ 221847 w 338138"/>
                <a:gd name="connsiteY50" fmla="*/ 254859 h 338138"/>
                <a:gd name="connsiteX51" fmla="*/ 221847 w 338138"/>
                <a:gd name="connsiteY51" fmla="*/ 269385 h 338138"/>
                <a:gd name="connsiteX52" fmla="*/ 145257 w 338138"/>
                <a:gd name="connsiteY52" fmla="*/ 290513 h 338138"/>
                <a:gd name="connsiteX53" fmla="*/ 0 w 338138"/>
                <a:gd name="connsiteY53" fmla="*/ 145257 h 338138"/>
                <a:gd name="connsiteX54" fmla="*/ 145257 w 338138"/>
                <a:gd name="connsiteY54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38138" h="338138">
                  <a:moveTo>
                    <a:pt x="157638" y="144463"/>
                  </a:moveTo>
                  <a:cubicBezTo>
                    <a:pt x="160273" y="144463"/>
                    <a:pt x="162908" y="145790"/>
                    <a:pt x="165544" y="148443"/>
                  </a:cubicBezTo>
                  <a:cubicBezTo>
                    <a:pt x="165544" y="148443"/>
                    <a:pt x="165544" y="148443"/>
                    <a:pt x="249865" y="233341"/>
                  </a:cubicBezTo>
                  <a:cubicBezTo>
                    <a:pt x="249865" y="233341"/>
                    <a:pt x="249865" y="233341"/>
                    <a:pt x="280167" y="232015"/>
                  </a:cubicBezTo>
                  <a:cubicBezTo>
                    <a:pt x="282803" y="232015"/>
                    <a:pt x="285438" y="233341"/>
                    <a:pt x="286755" y="234668"/>
                  </a:cubicBezTo>
                  <a:cubicBezTo>
                    <a:pt x="286755" y="234668"/>
                    <a:pt x="286755" y="234668"/>
                    <a:pt x="335503" y="283750"/>
                  </a:cubicBezTo>
                  <a:cubicBezTo>
                    <a:pt x="338138" y="286403"/>
                    <a:pt x="338138" y="289056"/>
                    <a:pt x="338138" y="293036"/>
                  </a:cubicBezTo>
                  <a:cubicBezTo>
                    <a:pt x="336821" y="295689"/>
                    <a:pt x="334186" y="298342"/>
                    <a:pt x="330233" y="298342"/>
                  </a:cubicBezTo>
                  <a:cubicBezTo>
                    <a:pt x="330233" y="298342"/>
                    <a:pt x="330233" y="298342"/>
                    <a:pt x="311788" y="303648"/>
                  </a:cubicBezTo>
                  <a:cubicBezTo>
                    <a:pt x="307835" y="303648"/>
                    <a:pt x="305200" y="306301"/>
                    <a:pt x="303883" y="310281"/>
                  </a:cubicBezTo>
                  <a:cubicBezTo>
                    <a:pt x="303883" y="310281"/>
                    <a:pt x="303883" y="310281"/>
                    <a:pt x="299930" y="331505"/>
                  </a:cubicBezTo>
                  <a:cubicBezTo>
                    <a:pt x="298613" y="334158"/>
                    <a:pt x="295978" y="336812"/>
                    <a:pt x="293343" y="338138"/>
                  </a:cubicBezTo>
                  <a:cubicBezTo>
                    <a:pt x="292025" y="338138"/>
                    <a:pt x="292025" y="338138"/>
                    <a:pt x="290708" y="338138"/>
                  </a:cubicBezTo>
                  <a:cubicBezTo>
                    <a:pt x="288073" y="338138"/>
                    <a:pt x="285438" y="336812"/>
                    <a:pt x="284120" y="335485"/>
                  </a:cubicBezTo>
                  <a:cubicBezTo>
                    <a:pt x="284120" y="335485"/>
                    <a:pt x="284120" y="335485"/>
                    <a:pt x="235372" y="286403"/>
                  </a:cubicBezTo>
                  <a:cubicBezTo>
                    <a:pt x="232737" y="283750"/>
                    <a:pt x="232737" y="281097"/>
                    <a:pt x="232737" y="279770"/>
                  </a:cubicBezTo>
                  <a:cubicBezTo>
                    <a:pt x="232737" y="279770"/>
                    <a:pt x="232737" y="279770"/>
                    <a:pt x="234054" y="249260"/>
                  </a:cubicBezTo>
                  <a:cubicBezTo>
                    <a:pt x="234054" y="249260"/>
                    <a:pt x="234054" y="249260"/>
                    <a:pt x="149733" y="164361"/>
                  </a:cubicBezTo>
                  <a:cubicBezTo>
                    <a:pt x="144463" y="159055"/>
                    <a:pt x="144463" y="152422"/>
                    <a:pt x="149733" y="148443"/>
                  </a:cubicBezTo>
                  <a:cubicBezTo>
                    <a:pt x="151051" y="145790"/>
                    <a:pt x="155003" y="144463"/>
                    <a:pt x="157638" y="144463"/>
                  </a:cubicBezTo>
                  <a:close/>
                  <a:moveTo>
                    <a:pt x="145922" y="120650"/>
                  </a:moveTo>
                  <a:cubicBezTo>
                    <a:pt x="157893" y="120650"/>
                    <a:pt x="167203" y="128373"/>
                    <a:pt x="169863" y="137383"/>
                  </a:cubicBezTo>
                  <a:cubicBezTo>
                    <a:pt x="167203" y="134809"/>
                    <a:pt x="161883" y="133522"/>
                    <a:pt x="157893" y="133522"/>
                  </a:cubicBezTo>
                  <a:cubicBezTo>
                    <a:pt x="151242" y="133522"/>
                    <a:pt x="145922" y="136096"/>
                    <a:pt x="141931" y="141245"/>
                  </a:cubicBezTo>
                  <a:cubicBezTo>
                    <a:pt x="133951" y="147680"/>
                    <a:pt x="132620" y="160552"/>
                    <a:pt x="137941" y="168275"/>
                  </a:cubicBezTo>
                  <a:cubicBezTo>
                    <a:pt x="128630" y="165701"/>
                    <a:pt x="120650" y="156691"/>
                    <a:pt x="120650" y="145106"/>
                  </a:cubicBezTo>
                  <a:cubicBezTo>
                    <a:pt x="120650" y="132234"/>
                    <a:pt x="132620" y="120650"/>
                    <a:pt x="145922" y="120650"/>
                  </a:cubicBezTo>
                  <a:close/>
                  <a:moveTo>
                    <a:pt x="146051" y="60325"/>
                  </a:moveTo>
                  <a:cubicBezTo>
                    <a:pt x="192063" y="60325"/>
                    <a:pt x="230188" y="98810"/>
                    <a:pt x="230188" y="145257"/>
                  </a:cubicBezTo>
                  <a:cubicBezTo>
                    <a:pt x="230188" y="159854"/>
                    <a:pt x="226244" y="174452"/>
                    <a:pt x="219671" y="186395"/>
                  </a:cubicBezTo>
                  <a:lnTo>
                    <a:pt x="193378" y="161181"/>
                  </a:lnTo>
                  <a:cubicBezTo>
                    <a:pt x="196007" y="155873"/>
                    <a:pt x="196007" y="150565"/>
                    <a:pt x="196007" y="145257"/>
                  </a:cubicBezTo>
                  <a:cubicBezTo>
                    <a:pt x="196007" y="117388"/>
                    <a:pt x="173658" y="94828"/>
                    <a:pt x="146051" y="94828"/>
                  </a:cubicBezTo>
                  <a:cubicBezTo>
                    <a:pt x="118443" y="94828"/>
                    <a:pt x="96094" y="117388"/>
                    <a:pt x="96094" y="145257"/>
                  </a:cubicBezTo>
                  <a:cubicBezTo>
                    <a:pt x="96094" y="173125"/>
                    <a:pt x="118443" y="195685"/>
                    <a:pt x="146051" y="195685"/>
                  </a:cubicBezTo>
                  <a:cubicBezTo>
                    <a:pt x="151309" y="195685"/>
                    <a:pt x="156568" y="194358"/>
                    <a:pt x="161827" y="193031"/>
                  </a:cubicBezTo>
                  <a:cubicBezTo>
                    <a:pt x="161827" y="193031"/>
                    <a:pt x="161827" y="193031"/>
                    <a:pt x="188119" y="219572"/>
                  </a:cubicBezTo>
                  <a:cubicBezTo>
                    <a:pt x="174973" y="226207"/>
                    <a:pt x="161827" y="230188"/>
                    <a:pt x="146051" y="230188"/>
                  </a:cubicBezTo>
                  <a:cubicBezTo>
                    <a:pt x="100038" y="230188"/>
                    <a:pt x="61913" y="191703"/>
                    <a:pt x="61913" y="145257"/>
                  </a:cubicBezTo>
                  <a:cubicBezTo>
                    <a:pt x="61913" y="98810"/>
                    <a:pt x="100038" y="60325"/>
                    <a:pt x="146051" y="60325"/>
                  </a:cubicBezTo>
                  <a:close/>
                  <a:moveTo>
                    <a:pt x="145257" y="0"/>
                  </a:moveTo>
                  <a:cubicBezTo>
                    <a:pt x="225808" y="0"/>
                    <a:pt x="290513" y="64705"/>
                    <a:pt x="290513" y="145257"/>
                  </a:cubicBezTo>
                  <a:cubicBezTo>
                    <a:pt x="290513" y="172987"/>
                    <a:pt x="282590" y="199398"/>
                    <a:pt x="269385" y="221846"/>
                  </a:cubicBezTo>
                  <a:cubicBezTo>
                    <a:pt x="269385" y="221846"/>
                    <a:pt x="269385" y="221846"/>
                    <a:pt x="254859" y="221846"/>
                  </a:cubicBezTo>
                  <a:cubicBezTo>
                    <a:pt x="254859" y="221846"/>
                    <a:pt x="254859" y="221846"/>
                    <a:pt x="239013" y="206000"/>
                  </a:cubicBezTo>
                  <a:cubicBezTo>
                    <a:pt x="249577" y="188833"/>
                    <a:pt x="256180" y="167705"/>
                    <a:pt x="256180" y="145257"/>
                  </a:cubicBezTo>
                  <a:cubicBezTo>
                    <a:pt x="256180" y="84513"/>
                    <a:pt x="207321" y="34333"/>
                    <a:pt x="145257" y="34333"/>
                  </a:cubicBezTo>
                  <a:cubicBezTo>
                    <a:pt x="84513" y="34333"/>
                    <a:pt x="34333" y="84513"/>
                    <a:pt x="34333" y="145257"/>
                  </a:cubicBezTo>
                  <a:cubicBezTo>
                    <a:pt x="34333" y="207321"/>
                    <a:pt x="84513" y="256180"/>
                    <a:pt x="145257" y="256180"/>
                  </a:cubicBezTo>
                  <a:cubicBezTo>
                    <a:pt x="167705" y="256180"/>
                    <a:pt x="188834" y="249577"/>
                    <a:pt x="206000" y="239013"/>
                  </a:cubicBezTo>
                  <a:cubicBezTo>
                    <a:pt x="206000" y="239013"/>
                    <a:pt x="206000" y="239013"/>
                    <a:pt x="221847" y="254859"/>
                  </a:cubicBezTo>
                  <a:cubicBezTo>
                    <a:pt x="221847" y="254859"/>
                    <a:pt x="221847" y="254859"/>
                    <a:pt x="221847" y="269385"/>
                  </a:cubicBezTo>
                  <a:cubicBezTo>
                    <a:pt x="199398" y="282590"/>
                    <a:pt x="172988" y="290513"/>
                    <a:pt x="145257" y="290513"/>
                  </a:cubicBezTo>
                  <a:cubicBezTo>
                    <a:pt x="64705" y="290513"/>
                    <a:pt x="0" y="225808"/>
                    <a:pt x="0" y="145257"/>
                  </a:cubicBezTo>
                  <a:cubicBezTo>
                    <a:pt x="0" y="64705"/>
                    <a:pt x="64705" y="0"/>
                    <a:pt x="14525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161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7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rot="1800000">
            <a:off x="2044538" y="2764093"/>
            <a:ext cx="10212972" cy="5277179"/>
          </a:xfrm>
          <a:custGeom>
            <a:avLst/>
            <a:gdLst>
              <a:gd name="connsiteX0" fmla="*/ 0 w 13677900"/>
              <a:gd name="connsiteY0" fmla="*/ 0 h 5277179"/>
              <a:gd name="connsiteX1" fmla="*/ 13677900 w 13677900"/>
              <a:gd name="connsiteY1" fmla="*/ 0 h 5277179"/>
              <a:gd name="connsiteX2" fmla="*/ 13677900 w 13677900"/>
              <a:gd name="connsiteY2" fmla="*/ 5277179 h 5277179"/>
              <a:gd name="connsiteX3" fmla="*/ 0 w 13677900"/>
              <a:gd name="connsiteY3" fmla="*/ 5277179 h 5277179"/>
              <a:gd name="connsiteX4" fmla="*/ 0 w 13677900"/>
              <a:gd name="connsiteY4" fmla="*/ 0 h 5277179"/>
              <a:gd name="connsiteX0" fmla="*/ 0 w 13677900"/>
              <a:gd name="connsiteY0" fmla="*/ 0 h 5277179"/>
              <a:gd name="connsiteX1" fmla="*/ 13677900 w 13677900"/>
              <a:gd name="connsiteY1" fmla="*/ 0 h 5277179"/>
              <a:gd name="connsiteX2" fmla="*/ 13677900 w 13677900"/>
              <a:gd name="connsiteY2" fmla="*/ 5277179 h 5277179"/>
              <a:gd name="connsiteX3" fmla="*/ 3464928 w 13677900"/>
              <a:gd name="connsiteY3" fmla="*/ 5276544 h 5277179"/>
              <a:gd name="connsiteX4" fmla="*/ 0 w 13677900"/>
              <a:gd name="connsiteY4" fmla="*/ 5277179 h 5277179"/>
              <a:gd name="connsiteX5" fmla="*/ 0 w 13677900"/>
              <a:gd name="connsiteY5" fmla="*/ 0 h 5277179"/>
              <a:gd name="connsiteX0" fmla="*/ 0 w 13677900"/>
              <a:gd name="connsiteY0" fmla="*/ 0 h 5277179"/>
              <a:gd name="connsiteX1" fmla="*/ 4885166 w 13677900"/>
              <a:gd name="connsiteY1" fmla="*/ 2168 h 5277179"/>
              <a:gd name="connsiteX2" fmla="*/ 13677900 w 13677900"/>
              <a:gd name="connsiteY2" fmla="*/ 0 h 5277179"/>
              <a:gd name="connsiteX3" fmla="*/ 13677900 w 13677900"/>
              <a:gd name="connsiteY3" fmla="*/ 5277179 h 5277179"/>
              <a:gd name="connsiteX4" fmla="*/ 3464928 w 13677900"/>
              <a:gd name="connsiteY4" fmla="*/ 5276544 h 5277179"/>
              <a:gd name="connsiteX5" fmla="*/ 0 w 13677900"/>
              <a:gd name="connsiteY5" fmla="*/ 5277179 h 5277179"/>
              <a:gd name="connsiteX6" fmla="*/ 0 w 13677900"/>
              <a:gd name="connsiteY6" fmla="*/ 0 h 5277179"/>
              <a:gd name="connsiteX0" fmla="*/ 0 w 13677900"/>
              <a:gd name="connsiteY0" fmla="*/ 0 h 5277179"/>
              <a:gd name="connsiteX1" fmla="*/ 4885166 w 13677900"/>
              <a:gd name="connsiteY1" fmla="*/ 2168 h 5277179"/>
              <a:gd name="connsiteX2" fmla="*/ 13677900 w 13677900"/>
              <a:gd name="connsiteY2" fmla="*/ 0 h 5277179"/>
              <a:gd name="connsiteX3" fmla="*/ 13677900 w 13677900"/>
              <a:gd name="connsiteY3" fmla="*/ 5277179 h 5277179"/>
              <a:gd name="connsiteX4" fmla="*/ 3464928 w 13677900"/>
              <a:gd name="connsiteY4" fmla="*/ 5276544 h 5277179"/>
              <a:gd name="connsiteX5" fmla="*/ 0 w 13677900"/>
              <a:gd name="connsiteY5" fmla="*/ 0 h 5277179"/>
              <a:gd name="connsiteX0" fmla="*/ 0 w 10212972"/>
              <a:gd name="connsiteY0" fmla="*/ 5276544 h 5277179"/>
              <a:gd name="connsiteX1" fmla="*/ 1420238 w 10212972"/>
              <a:gd name="connsiteY1" fmla="*/ 2168 h 5277179"/>
              <a:gd name="connsiteX2" fmla="*/ 10212972 w 10212972"/>
              <a:gd name="connsiteY2" fmla="*/ 0 h 5277179"/>
              <a:gd name="connsiteX3" fmla="*/ 10212972 w 10212972"/>
              <a:gd name="connsiteY3" fmla="*/ 5277179 h 5277179"/>
              <a:gd name="connsiteX4" fmla="*/ 0 w 10212972"/>
              <a:gd name="connsiteY4" fmla="*/ 5276544 h 5277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2972" h="5277179">
                <a:moveTo>
                  <a:pt x="0" y="5276544"/>
                </a:moveTo>
                <a:lnTo>
                  <a:pt x="1420238" y="2168"/>
                </a:lnTo>
                <a:lnTo>
                  <a:pt x="10212972" y="0"/>
                </a:lnTo>
                <a:lnTo>
                  <a:pt x="10212972" y="5277179"/>
                </a:lnTo>
                <a:lnTo>
                  <a:pt x="0" y="5276544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  <a:alpha val="60000"/>
                </a:schemeClr>
              </a:gs>
              <a:gs pos="84600">
                <a:schemeClr val="bg1">
                  <a:lumMod val="95000"/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 rot="1800000">
            <a:off x="4629948" y="3112133"/>
            <a:ext cx="8826230" cy="800368"/>
          </a:xfrm>
          <a:custGeom>
            <a:avLst/>
            <a:gdLst>
              <a:gd name="connsiteX0" fmla="*/ 0 w 13677900"/>
              <a:gd name="connsiteY0" fmla="*/ 0 h 793261"/>
              <a:gd name="connsiteX1" fmla="*/ 13677900 w 13677900"/>
              <a:gd name="connsiteY1" fmla="*/ 0 h 793261"/>
              <a:gd name="connsiteX2" fmla="*/ 13677900 w 13677900"/>
              <a:gd name="connsiteY2" fmla="*/ 793261 h 793261"/>
              <a:gd name="connsiteX3" fmla="*/ 0 w 13677900"/>
              <a:gd name="connsiteY3" fmla="*/ 793261 h 793261"/>
              <a:gd name="connsiteX4" fmla="*/ 0 w 13677900"/>
              <a:gd name="connsiteY4" fmla="*/ 0 h 793261"/>
              <a:gd name="connsiteX0" fmla="*/ 0 w 13677900"/>
              <a:gd name="connsiteY0" fmla="*/ 7107 h 800368"/>
              <a:gd name="connsiteX1" fmla="*/ 5047842 w 13677900"/>
              <a:gd name="connsiteY1" fmla="*/ 0 h 800368"/>
              <a:gd name="connsiteX2" fmla="*/ 13677900 w 13677900"/>
              <a:gd name="connsiteY2" fmla="*/ 7107 h 800368"/>
              <a:gd name="connsiteX3" fmla="*/ 13677900 w 13677900"/>
              <a:gd name="connsiteY3" fmla="*/ 800368 h 800368"/>
              <a:gd name="connsiteX4" fmla="*/ 0 w 13677900"/>
              <a:gd name="connsiteY4" fmla="*/ 800368 h 800368"/>
              <a:gd name="connsiteX5" fmla="*/ 0 w 13677900"/>
              <a:gd name="connsiteY5" fmla="*/ 7107 h 800368"/>
              <a:gd name="connsiteX0" fmla="*/ 0 w 13677900"/>
              <a:gd name="connsiteY0" fmla="*/ 7107 h 800368"/>
              <a:gd name="connsiteX1" fmla="*/ 5047842 w 13677900"/>
              <a:gd name="connsiteY1" fmla="*/ 0 h 800368"/>
              <a:gd name="connsiteX2" fmla="*/ 13677900 w 13677900"/>
              <a:gd name="connsiteY2" fmla="*/ 7107 h 800368"/>
              <a:gd name="connsiteX3" fmla="*/ 13677900 w 13677900"/>
              <a:gd name="connsiteY3" fmla="*/ 800368 h 800368"/>
              <a:gd name="connsiteX4" fmla="*/ 4851670 w 13677900"/>
              <a:gd name="connsiteY4" fmla="*/ 784169 h 800368"/>
              <a:gd name="connsiteX5" fmla="*/ 0 w 13677900"/>
              <a:gd name="connsiteY5" fmla="*/ 800368 h 800368"/>
              <a:gd name="connsiteX6" fmla="*/ 0 w 13677900"/>
              <a:gd name="connsiteY6" fmla="*/ 7107 h 800368"/>
              <a:gd name="connsiteX0" fmla="*/ 0 w 13677900"/>
              <a:gd name="connsiteY0" fmla="*/ 7107 h 800368"/>
              <a:gd name="connsiteX1" fmla="*/ 5047842 w 13677900"/>
              <a:gd name="connsiteY1" fmla="*/ 0 h 800368"/>
              <a:gd name="connsiteX2" fmla="*/ 13677900 w 13677900"/>
              <a:gd name="connsiteY2" fmla="*/ 7107 h 800368"/>
              <a:gd name="connsiteX3" fmla="*/ 13677900 w 13677900"/>
              <a:gd name="connsiteY3" fmla="*/ 800368 h 800368"/>
              <a:gd name="connsiteX4" fmla="*/ 4851670 w 13677900"/>
              <a:gd name="connsiteY4" fmla="*/ 784169 h 800368"/>
              <a:gd name="connsiteX5" fmla="*/ 0 w 13677900"/>
              <a:gd name="connsiteY5" fmla="*/ 7107 h 800368"/>
              <a:gd name="connsiteX0" fmla="*/ 0 w 8826230"/>
              <a:gd name="connsiteY0" fmla="*/ 784169 h 800368"/>
              <a:gd name="connsiteX1" fmla="*/ 196172 w 8826230"/>
              <a:gd name="connsiteY1" fmla="*/ 0 h 800368"/>
              <a:gd name="connsiteX2" fmla="*/ 8826230 w 8826230"/>
              <a:gd name="connsiteY2" fmla="*/ 7107 h 800368"/>
              <a:gd name="connsiteX3" fmla="*/ 8826230 w 8826230"/>
              <a:gd name="connsiteY3" fmla="*/ 800368 h 800368"/>
              <a:gd name="connsiteX4" fmla="*/ 0 w 8826230"/>
              <a:gd name="connsiteY4" fmla="*/ 784169 h 800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6230" h="800368">
                <a:moveTo>
                  <a:pt x="0" y="784169"/>
                </a:moveTo>
                <a:lnTo>
                  <a:pt x="196172" y="0"/>
                </a:lnTo>
                <a:lnTo>
                  <a:pt x="8826230" y="7107"/>
                </a:lnTo>
                <a:lnTo>
                  <a:pt x="8826230" y="800368"/>
                </a:lnTo>
                <a:lnTo>
                  <a:pt x="0" y="784169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  <a:alpha val="40000"/>
                </a:schemeClr>
              </a:gs>
              <a:gs pos="84600">
                <a:schemeClr val="bg1">
                  <a:lumMod val="95000"/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7" name="图片占位符 6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3" r="16623"/>
          <a:stretch>
            <a:fillRect/>
          </a:stretch>
        </p:blipFill>
        <p:spPr>
          <a:xfrm>
            <a:off x="1400626" y="1268413"/>
            <a:ext cx="3889830" cy="3889830"/>
          </a:xfrm>
        </p:spPr>
      </p:pic>
      <p:sp>
        <p:nvSpPr>
          <p:cNvPr id="5" name="矩形 4"/>
          <p:cNvSpPr/>
          <p:nvPr/>
        </p:nvSpPr>
        <p:spPr>
          <a:xfrm>
            <a:off x="5013098" y="1064419"/>
            <a:ext cx="580573" cy="5805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97411" y="4486951"/>
            <a:ext cx="1001492" cy="100149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 rot="1800000">
            <a:off x="4364220" y="5568754"/>
            <a:ext cx="7387498" cy="2177055"/>
          </a:xfrm>
          <a:custGeom>
            <a:avLst/>
            <a:gdLst>
              <a:gd name="connsiteX0" fmla="*/ 0 w 13677900"/>
              <a:gd name="connsiteY0" fmla="*/ 0 h 2210423"/>
              <a:gd name="connsiteX1" fmla="*/ 13677900 w 13677900"/>
              <a:gd name="connsiteY1" fmla="*/ 0 h 2210423"/>
              <a:gd name="connsiteX2" fmla="*/ 13677900 w 13677900"/>
              <a:gd name="connsiteY2" fmla="*/ 2210423 h 2210423"/>
              <a:gd name="connsiteX3" fmla="*/ 0 w 13677900"/>
              <a:gd name="connsiteY3" fmla="*/ 2210423 h 2210423"/>
              <a:gd name="connsiteX4" fmla="*/ 0 w 13677900"/>
              <a:gd name="connsiteY4" fmla="*/ 0 h 2210423"/>
              <a:gd name="connsiteX0" fmla="*/ 0 w 13677900"/>
              <a:gd name="connsiteY0" fmla="*/ 2355 h 2212778"/>
              <a:gd name="connsiteX1" fmla="*/ 6891338 w 13677900"/>
              <a:gd name="connsiteY1" fmla="*/ 0 h 2212778"/>
              <a:gd name="connsiteX2" fmla="*/ 13677900 w 13677900"/>
              <a:gd name="connsiteY2" fmla="*/ 2355 h 2212778"/>
              <a:gd name="connsiteX3" fmla="*/ 13677900 w 13677900"/>
              <a:gd name="connsiteY3" fmla="*/ 2212778 h 2212778"/>
              <a:gd name="connsiteX4" fmla="*/ 0 w 13677900"/>
              <a:gd name="connsiteY4" fmla="*/ 2212778 h 2212778"/>
              <a:gd name="connsiteX5" fmla="*/ 0 w 13677900"/>
              <a:gd name="connsiteY5" fmla="*/ 2355 h 2212778"/>
              <a:gd name="connsiteX0" fmla="*/ 0 w 13677900"/>
              <a:gd name="connsiteY0" fmla="*/ 2355 h 2216700"/>
              <a:gd name="connsiteX1" fmla="*/ 6891338 w 13677900"/>
              <a:gd name="connsiteY1" fmla="*/ 0 h 2216700"/>
              <a:gd name="connsiteX2" fmla="*/ 13677900 w 13677900"/>
              <a:gd name="connsiteY2" fmla="*/ 2355 h 2216700"/>
              <a:gd name="connsiteX3" fmla="*/ 13677900 w 13677900"/>
              <a:gd name="connsiteY3" fmla="*/ 2212778 h 2216700"/>
              <a:gd name="connsiteX4" fmla="*/ 6290402 w 13677900"/>
              <a:gd name="connsiteY4" fmla="*/ 2216700 h 2216700"/>
              <a:gd name="connsiteX5" fmla="*/ 0 w 13677900"/>
              <a:gd name="connsiteY5" fmla="*/ 2212778 h 2216700"/>
              <a:gd name="connsiteX6" fmla="*/ 0 w 13677900"/>
              <a:gd name="connsiteY6" fmla="*/ 2355 h 2216700"/>
              <a:gd name="connsiteX0" fmla="*/ 0 w 13677900"/>
              <a:gd name="connsiteY0" fmla="*/ 2355 h 2216700"/>
              <a:gd name="connsiteX1" fmla="*/ 6891338 w 13677900"/>
              <a:gd name="connsiteY1" fmla="*/ 0 h 2216700"/>
              <a:gd name="connsiteX2" fmla="*/ 13677900 w 13677900"/>
              <a:gd name="connsiteY2" fmla="*/ 2355 h 2216700"/>
              <a:gd name="connsiteX3" fmla="*/ 13677900 w 13677900"/>
              <a:gd name="connsiteY3" fmla="*/ 2212778 h 2216700"/>
              <a:gd name="connsiteX4" fmla="*/ 6290402 w 13677900"/>
              <a:gd name="connsiteY4" fmla="*/ 2216700 h 2216700"/>
              <a:gd name="connsiteX5" fmla="*/ 0 w 13677900"/>
              <a:gd name="connsiteY5" fmla="*/ 2355 h 2216700"/>
              <a:gd name="connsiteX0" fmla="*/ 0 w 7387498"/>
              <a:gd name="connsiteY0" fmla="*/ 2216700 h 2216700"/>
              <a:gd name="connsiteX1" fmla="*/ 600936 w 7387498"/>
              <a:gd name="connsiteY1" fmla="*/ 0 h 2216700"/>
              <a:gd name="connsiteX2" fmla="*/ 7387498 w 7387498"/>
              <a:gd name="connsiteY2" fmla="*/ 2355 h 2216700"/>
              <a:gd name="connsiteX3" fmla="*/ 7387498 w 7387498"/>
              <a:gd name="connsiteY3" fmla="*/ 2212778 h 2216700"/>
              <a:gd name="connsiteX4" fmla="*/ 0 w 7387498"/>
              <a:gd name="connsiteY4" fmla="*/ 2216700 h 221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87498" h="2216700">
                <a:moveTo>
                  <a:pt x="0" y="2216700"/>
                </a:moveTo>
                <a:lnTo>
                  <a:pt x="600936" y="0"/>
                </a:lnTo>
                <a:lnTo>
                  <a:pt x="7387498" y="2355"/>
                </a:lnTo>
                <a:lnTo>
                  <a:pt x="7387498" y="2212778"/>
                </a:lnTo>
                <a:lnTo>
                  <a:pt x="0" y="221670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  <a:alpha val="40000"/>
                </a:schemeClr>
              </a:gs>
              <a:gs pos="84600">
                <a:schemeClr val="bg1">
                  <a:lumMod val="95000"/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05070" y="4136571"/>
            <a:ext cx="1624015" cy="16240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 rot="1800000">
            <a:off x="10252663" y="3736198"/>
            <a:ext cx="7062898" cy="901710"/>
          </a:xfrm>
          <a:custGeom>
            <a:avLst/>
            <a:gdLst>
              <a:gd name="connsiteX0" fmla="*/ 0 w 13677900"/>
              <a:gd name="connsiteY0" fmla="*/ 0 h 878149"/>
              <a:gd name="connsiteX1" fmla="*/ 13677900 w 13677900"/>
              <a:gd name="connsiteY1" fmla="*/ 0 h 878149"/>
              <a:gd name="connsiteX2" fmla="*/ 13677900 w 13677900"/>
              <a:gd name="connsiteY2" fmla="*/ 878149 h 878149"/>
              <a:gd name="connsiteX3" fmla="*/ 0 w 13677900"/>
              <a:gd name="connsiteY3" fmla="*/ 878149 h 878149"/>
              <a:gd name="connsiteX4" fmla="*/ 0 w 13677900"/>
              <a:gd name="connsiteY4" fmla="*/ 0 h 878149"/>
              <a:gd name="connsiteX0" fmla="*/ 0 w 13677900"/>
              <a:gd name="connsiteY0" fmla="*/ 11310 h 889459"/>
              <a:gd name="connsiteX1" fmla="*/ 6622329 w 13677900"/>
              <a:gd name="connsiteY1" fmla="*/ 0 h 889459"/>
              <a:gd name="connsiteX2" fmla="*/ 13677900 w 13677900"/>
              <a:gd name="connsiteY2" fmla="*/ 11310 h 889459"/>
              <a:gd name="connsiteX3" fmla="*/ 13677900 w 13677900"/>
              <a:gd name="connsiteY3" fmla="*/ 889459 h 889459"/>
              <a:gd name="connsiteX4" fmla="*/ 0 w 13677900"/>
              <a:gd name="connsiteY4" fmla="*/ 889459 h 889459"/>
              <a:gd name="connsiteX5" fmla="*/ 0 w 13677900"/>
              <a:gd name="connsiteY5" fmla="*/ 11310 h 889459"/>
              <a:gd name="connsiteX0" fmla="*/ 0 w 13677900"/>
              <a:gd name="connsiteY0" fmla="*/ 11310 h 901710"/>
              <a:gd name="connsiteX1" fmla="*/ 6622329 w 13677900"/>
              <a:gd name="connsiteY1" fmla="*/ 0 h 901710"/>
              <a:gd name="connsiteX2" fmla="*/ 13677900 w 13677900"/>
              <a:gd name="connsiteY2" fmla="*/ 11310 h 901710"/>
              <a:gd name="connsiteX3" fmla="*/ 13677900 w 13677900"/>
              <a:gd name="connsiteY3" fmla="*/ 889459 h 901710"/>
              <a:gd name="connsiteX4" fmla="*/ 6615002 w 13677900"/>
              <a:gd name="connsiteY4" fmla="*/ 901710 h 901710"/>
              <a:gd name="connsiteX5" fmla="*/ 0 w 13677900"/>
              <a:gd name="connsiteY5" fmla="*/ 889459 h 901710"/>
              <a:gd name="connsiteX6" fmla="*/ 0 w 13677900"/>
              <a:gd name="connsiteY6" fmla="*/ 11310 h 901710"/>
              <a:gd name="connsiteX0" fmla="*/ 0 w 13677900"/>
              <a:gd name="connsiteY0" fmla="*/ 11310 h 901710"/>
              <a:gd name="connsiteX1" fmla="*/ 6622329 w 13677900"/>
              <a:gd name="connsiteY1" fmla="*/ 0 h 901710"/>
              <a:gd name="connsiteX2" fmla="*/ 13677900 w 13677900"/>
              <a:gd name="connsiteY2" fmla="*/ 11310 h 901710"/>
              <a:gd name="connsiteX3" fmla="*/ 13677900 w 13677900"/>
              <a:gd name="connsiteY3" fmla="*/ 889459 h 901710"/>
              <a:gd name="connsiteX4" fmla="*/ 6615002 w 13677900"/>
              <a:gd name="connsiteY4" fmla="*/ 901710 h 901710"/>
              <a:gd name="connsiteX5" fmla="*/ 0 w 13677900"/>
              <a:gd name="connsiteY5" fmla="*/ 11310 h 901710"/>
              <a:gd name="connsiteX0" fmla="*/ 0 w 7062898"/>
              <a:gd name="connsiteY0" fmla="*/ 901710 h 901710"/>
              <a:gd name="connsiteX1" fmla="*/ 7327 w 7062898"/>
              <a:gd name="connsiteY1" fmla="*/ 0 h 901710"/>
              <a:gd name="connsiteX2" fmla="*/ 7062898 w 7062898"/>
              <a:gd name="connsiteY2" fmla="*/ 11310 h 901710"/>
              <a:gd name="connsiteX3" fmla="*/ 7062898 w 7062898"/>
              <a:gd name="connsiteY3" fmla="*/ 889459 h 901710"/>
              <a:gd name="connsiteX4" fmla="*/ 0 w 7062898"/>
              <a:gd name="connsiteY4" fmla="*/ 901710 h 90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62898" h="901710">
                <a:moveTo>
                  <a:pt x="0" y="901710"/>
                </a:moveTo>
                <a:cubicBezTo>
                  <a:pt x="2442" y="601140"/>
                  <a:pt x="4885" y="300570"/>
                  <a:pt x="7327" y="0"/>
                </a:cubicBezTo>
                <a:lnTo>
                  <a:pt x="7062898" y="11310"/>
                </a:lnTo>
                <a:lnTo>
                  <a:pt x="7062898" y="889459"/>
                </a:lnTo>
                <a:lnTo>
                  <a:pt x="0" y="90171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  <a:alpha val="40000"/>
                </a:schemeClr>
              </a:gs>
              <a:gs pos="84600">
                <a:schemeClr val="bg1">
                  <a:lumMod val="95000"/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0275888" y="1968952"/>
            <a:ext cx="889000" cy="889000"/>
            <a:chOff x="10275888" y="1968952"/>
            <a:chExt cx="889000" cy="889000"/>
          </a:xfrm>
        </p:grpSpPr>
        <p:sp>
          <p:nvSpPr>
            <p:cNvPr id="11" name="椭圆 10"/>
            <p:cNvSpPr/>
            <p:nvPr/>
          </p:nvSpPr>
          <p:spPr>
            <a:xfrm>
              <a:off x="10275888" y="1968952"/>
              <a:ext cx="889000" cy="889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0400428" y="2123009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02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200261" y="3089795"/>
            <a:ext cx="5058845" cy="1155633"/>
            <a:chOff x="6200261" y="3089795"/>
            <a:chExt cx="5058845" cy="1155633"/>
          </a:xfrm>
        </p:grpSpPr>
        <p:sp>
          <p:nvSpPr>
            <p:cNvPr id="14" name="文本框 13"/>
            <p:cNvSpPr txBox="1"/>
            <p:nvPr/>
          </p:nvSpPr>
          <p:spPr>
            <a:xfrm>
              <a:off x="7860419" y="3089795"/>
              <a:ext cx="33986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800" dirty="0">
                  <a:solidFill>
                    <a:prstClr val="black"/>
                  </a:solidFill>
                  <a:latin typeface="Arial"/>
                  <a:ea typeface="微软雅黑"/>
                </a:rPr>
                <a:t>Jenkins</a:t>
              </a:r>
              <a:r>
                <a:rPr lang="zh-CN" altLang="en-US" sz="2800" dirty="0">
                  <a:solidFill>
                    <a:prstClr val="black"/>
                  </a:solidFill>
                  <a:latin typeface="Arial"/>
                  <a:ea typeface="微软雅黑"/>
                </a:rPr>
                <a:t> </a:t>
              </a:r>
              <a:r>
                <a:rPr lang="en-US" altLang="zh-CN" sz="2800" dirty="0">
                  <a:solidFill>
                    <a:prstClr val="black"/>
                  </a:solidFill>
                  <a:latin typeface="Arial"/>
                  <a:ea typeface="微软雅黑"/>
                </a:rPr>
                <a:t>CI</a:t>
              </a:r>
              <a:r>
                <a:rPr lang="zh-CN" altLang="en-US" sz="2800" dirty="0">
                  <a:solidFill>
                    <a:prstClr val="black"/>
                  </a:solidFill>
                  <a:latin typeface="Arial"/>
                  <a:ea typeface="微软雅黑"/>
                </a:rPr>
                <a:t> 环境搭建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200261" y="3635855"/>
              <a:ext cx="5058845" cy="27071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使用</a:t>
              </a: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Jenkins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搭建持续集成环境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10237788" y="4245428"/>
              <a:ext cx="9144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760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750"/>
                            </p:stCondLst>
                            <p:childTnLst>
                              <p:par>
                                <p:cTn id="4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5" grpId="0" animBg="1"/>
      <p:bldP spid="3" grpId="0" animBg="1"/>
      <p:bldP spid="10" grpId="0" animBg="1"/>
      <p:bldP spid="4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 rot="1800000">
            <a:off x="1150155" y="-641577"/>
            <a:ext cx="12278317" cy="8006703"/>
          </a:xfrm>
          <a:custGeom>
            <a:avLst/>
            <a:gdLst>
              <a:gd name="connsiteX0" fmla="*/ 0 w 13677900"/>
              <a:gd name="connsiteY0" fmla="*/ 0 h 7992222"/>
              <a:gd name="connsiteX1" fmla="*/ 13677900 w 13677900"/>
              <a:gd name="connsiteY1" fmla="*/ 0 h 7992222"/>
              <a:gd name="connsiteX2" fmla="*/ 13677900 w 13677900"/>
              <a:gd name="connsiteY2" fmla="*/ 7992222 h 7992222"/>
              <a:gd name="connsiteX3" fmla="*/ 0 w 13677900"/>
              <a:gd name="connsiteY3" fmla="*/ 7992222 h 7992222"/>
              <a:gd name="connsiteX4" fmla="*/ 0 w 13677900"/>
              <a:gd name="connsiteY4" fmla="*/ 0 h 7992222"/>
              <a:gd name="connsiteX0" fmla="*/ 0 w 13677900"/>
              <a:gd name="connsiteY0" fmla="*/ 0 h 7992222"/>
              <a:gd name="connsiteX1" fmla="*/ 10907303 w 13677900"/>
              <a:gd name="connsiteY1" fmla="*/ 3470 h 7992222"/>
              <a:gd name="connsiteX2" fmla="*/ 13677900 w 13677900"/>
              <a:gd name="connsiteY2" fmla="*/ 0 h 7992222"/>
              <a:gd name="connsiteX3" fmla="*/ 13677900 w 13677900"/>
              <a:gd name="connsiteY3" fmla="*/ 7992222 h 7992222"/>
              <a:gd name="connsiteX4" fmla="*/ 0 w 13677900"/>
              <a:gd name="connsiteY4" fmla="*/ 7992222 h 7992222"/>
              <a:gd name="connsiteX5" fmla="*/ 0 w 13677900"/>
              <a:gd name="connsiteY5" fmla="*/ 0 h 7992222"/>
              <a:gd name="connsiteX0" fmla="*/ 0 w 13677900"/>
              <a:gd name="connsiteY0" fmla="*/ 0 h 8006703"/>
              <a:gd name="connsiteX1" fmla="*/ 10907303 w 13677900"/>
              <a:gd name="connsiteY1" fmla="*/ 3470 h 8006703"/>
              <a:gd name="connsiteX2" fmla="*/ 13677900 w 13677900"/>
              <a:gd name="connsiteY2" fmla="*/ 0 h 8006703"/>
              <a:gd name="connsiteX3" fmla="*/ 13677900 w 13677900"/>
              <a:gd name="connsiteY3" fmla="*/ 7992222 h 8006703"/>
              <a:gd name="connsiteX4" fmla="*/ 1399583 w 13677900"/>
              <a:gd name="connsiteY4" fmla="*/ 8006703 h 8006703"/>
              <a:gd name="connsiteX5" fmla="*/ 0 w 13677900"/>
              <a:gd name="connsiteY5" fmla="*/ 7992222 h 8006703"/>
              <a:gd name="connsiteX6" fmla="*/ 0 w 13677900"/>
              <a:gd name="connsiteY6" fmla="*/ 0 h 8006703"/>
              <a:gd name="connsiteX0" fmla="*/ 0 w 13677900"/>
              <a:gd name="connsiteY0" fmla="*/ 0 h 8006703"/>
              <a:gd name="connsiteX1" fmla="*/ 10907303 w 13677900"/>
              <a:gd name="connsiteY1" fmla="*/ 3470 h 8006703"/>
              <a:gd name="connsiteX2" fmla="*/ 13677900 w 13677900"/>
              <a:gd name="connsiteY2" fmla="*/ 0 h 8006703"/>
              <a:gd name="connsiteX3" fmla="*/ 13677900 w 13677900"/>
              <a:gd name="connsiteY3" fmla="*/ 7992222 h 8006703"/>
              <a:gd name="connsiteX4" fmla="*/ 1399583 w 13677900"/>
              <a:gd name="connsiteY4" fmla="*/ 8006703 h 8006703"/>
              <a:gd name="connsiteX5" fmla="*/ 0 w 13677900"/>
              <a:gd name="connsiteY5" fmla="*/ 0 h 8006703"/>
              <a:gd name="connsiteX0" fmla="*/ 0 w 12278317"/>
              <a:gd name="connsiteY0" fmla="*/ 8006703 h 8006703"/>
              <a:gd name="connsiteX1" fmla="*/ 9507720 w 12278317"/>
              <a:gd name="connsiteY1" fmla="*/ 3470 h 8006703"/>
              <a:gd name="connsiteX2" fmla="*/ 12278317 w 12278317"/>
              <a:gd name="connsiteY2" fmla="*/ 0 h 8006703"/>
              <a:gd name="connsiteX3" fmla="*/ 12278317 w 12278317"/>
              <a:gd name="connsiteY3" fmla="*/ 7992222 h 8006703"/>
              <a:gd name="connsiteX4" fmla="*/ 0 w 12278317"/>
              <a:gd name="connsiteY4" fmla="*/ 8006703 h 8006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78317" h="8006703">
                <a:moveTo>
                  <a:pt x="0" y="8006703"/>
                </a:moveTo>
                <a:lnTo>
                  <a:pt x="9507720" y="3470"/>
                </a:lnTo>
                <a:lnTo>
                  <a:pt x="12278317" y="0"/>
                </a:lnTo>
                <a:lnTo>
                  <a:pt x="12278317" y="7992222"/>
                </a:lnTo>
                <a:lnTo>
                  <a:pt x="0" y="8006703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  <a:alpha val="40000"/>
                </a:schemeClr>
              </a:gs>
              <a:gs pos="84600">
                <a:schemeClr val="bg1">
                  <a:lumMod val="95000"/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874713" y="304800"/>
            <a:ext cx="1182909" cy="850419"/>
            <a:chOff x="874713" y="304800"/>
            <a:chExt cx="1182909" cy="850419"/>
          </a:xfrm>
        </p:grpSpPr>
        <p:sp>
          <p:nvSpPr>
            <p:cNvPr id="36" name="矩形 16"/>
            <p:cNvSpPr/>
            <p:nvPr/>
          </p:nvSpPr>
          <p:spPr>
            <a:xfrm rot="1800000">
              <a:off x="1221209" y="681766"/>
              <a:ext cx="836413" cy="473453"/>
            </a:xfrm>
            <a:custGeom>
              <a:avLst/>
              <a:gdLst>
                <a:gd name="connsiteX0" fmla="*/ 0 w 1504748"/>
                <a:gd name="connsiteY0" fmla="*/ 0 h 465789"/>
                <a:gd name="connsiteX1" fmla="*/ 1504748 w 1504748"/>
                <a:gd name="connsiteY1" fmla="*/ 0 h 465789"/>
                <a:gd name="connsiteX2" fmla="*/ 1504748 w 1504748"/>
                <a:gd name="connsiteY2" fmla="*/ 465789 h 465789"/>
                <a:gd name="connsiteX3" fmla="*/ 0 w 1504748"/>
                <a:gd name="connsiteY3" fmla="*/ 465789 h 465789"/>
                <a:gd name="connsiteX4" fmla="*/ 0 w 1504748"/>
                <a:gd name="connsiteY4" fmla="*/ 0 h 465789"/>
                <a:gd name="connsiteX0" fmla="*/ 0 w 1504748"/>
                <a:gd name="connsiteY0" fmla="*/ 5104 h 470893"/>
                <a:gd name="connsiteX1" fmla="*/ 342087 w 1504748"/>
                <a:gd name="connsiteY1" fmla="*/ 0 h 470893"/>
                <a:gd name="connsiteX2" fmla="*/ 1504748 w 1504748"/>
                <a:gd name="connsiteY2" fmla="*/ 5104 h 470893"/>
                <a:gd name="connsiteX3" fmla="*/ 1504748 w 1504748"/>
                <a:gd name="connsiteY3" fmla="*/ 470893 h 470893"/>
                <a:gd name="connsiteX4" fmla="*/ 0 w 1504748"/>
                <a:gd name="connsiteY4" fmla="*/ 470893 h 470893"/>
                <a:gd name="connsiteX5" fmla="*/ 0 w 1504748"/>
                <a:gd name="connsiteY5" fmla="*/ 5104 h 470893"/>
                <a:gd name="connsiteX0" fmla="*/ 0 w 1504748"/>
                <a:gd name="connsiteY0" fmla="*/ 5104 h 473453"/>
                <a:gd name="connsiteX1" fmla="*/ 342087 w 1504748"/>
                <a:gd name="connsiteY1" fmla="*/ 0 h 473453"/>
                <a:gd name="connsiteX2" fmla="*/ 1504748 w 1504748"/>
                <a:gd name="connsiteY2" fmla="*/ 5104 h 473453"/>
                <a:gd name="connsiteX3" fmla="*/ 1504748 w 1504748"/>
                <a:gd name="connsiteY3" fmla="*/ 470893 h 473453"/>
                <a:gd name="connsiteX4" fmla="*/ 322141 w 1504748"/>
                <a:gd name="connsiteY4" fmla="*/ 473453 h 473453"/>
                <a:gd name="connsiteX5" fmla="*/ 0 w 1504748"/>
                <a:gd name="connsiteY5" fmla="*/ 470893 h 473453"/>
                <a:gd name="connsiteX6" fmla="*/ 0 w 1504748"/>
                <a:gd name="connsiteY6" fmla="*/ 5104 h 473453"/>
                <a:gd name="connsiteX0" fmla="*/ 0 w 1504748"/>
                <a:gd name="connsiteY0" fmla="*/ 5104 h 473453"/>
                <a:gd name="connsiteX1" fmla="*/ 342087 w 1504748"/>
                <a:gd name="connsiteY1" fmla="*/ 0 h 473453"/>
                <a:gd name="connsiteX2" fmla="*/ 1504748 w 1504748"/>
                <a:gd name="connsiteY2" fmla="*/ 5104 h 473453"/>
                <a:gd name="connsiteX3" fmla="*/ 1504748 w 1504748"/>
                <a:gd name="connsiteY3" fmla="*/ 470893 h 473453"/>
                <a:gd name="connsiteX4" fmla="*/ 322141 w 1504748"/>
                <a:gd name="connsiteY4" fmla="*/ 473453 h 473453"/>
                <a:gd name="connsiteX5" fmla="*/ 0 w 1504748"/>
                <a:gd name="connsiteY5" fmla="*/ 5104 h 473453"/>
                <a:gd name="connsiteX0" fmla="*/ 0 w 1182607"/>
                <a:gd name="connsiteY0" fmla="*/ 473453 h 473453"/>
                <a:gd name="connsiteX1" fmla="*/ 19946 w 1182607"/>
                <a:gd name="connsiteY1" fmla="*/ 0 h 473453"/>
                <a:gd name="connsiteX2" fmla="*/ 1182607 w 1182607"/>
                <a:gd name="connsiteY2" fmla="*/ 5104 h 473453"/>
                <a:gd name="connsiteX3" fmla="*/ 1182607 w 1182607"/>
                <a:gd name="connsiteY3" fmla="*/ 470893 h 473453"/>
                <a:gd name="connsiteX4" fmla="*/ 0 w 1182607"/>
                <a:gd name="connsiteY4" fmla="*/ 473453 h 473453"/>
                <a:gd name="connsiteX0" fmla="*/ 0 w 1182607"/>
                <a:gd name="connsiteY0" fmla="*/ 473453 h 473453"/>
                <a:gd name="connsiteX1" fmla="*/ 187993 w 1182607"/>
                <a:gd name="connsiteY1" fmla="*/ 240265 h 473453"/>
                <a:gd name="connsiteX2" fmla="*/ 19946 w 1182607"/>
                <a:gd name="connsiteY2" fmla="*/ 0 h 473453"/>
                <a:gd name="connsiteX3" fmla="*/ 1182607 w 1182607"/>
                <a:gd name="connsiteY3" fmla="*/ 5104 h 473453"/>
                <a:gd name="connsiteX4" fmla="*/ 1182607 w 1182607"/>
                <a:gd name="connsiteY4" fmla="*/ 470893 h 473453"/>
                <a:gd name="connsiteX5" fmla="*/ 0 w 1182607"/>
                <a:gd name="connsiteY5" fmla="*/ 473453 h 473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2607" h="473453">
                  <a:moveTo>
                    <a:pt x="0" y="473453"/>
                  </a:moveTo>
                  <a:cubicBezTo>
                    <a:pt x="3995" y="397823"/>
                    <a:pt x="183998" y="315895"/>
                    <a:pt x="187993" y="240265"/>
                  </a:cubicBezTo>
                  <a:lnTo>
                    <a:pt x="19946" y="0"/>
                  </a:lnTo>
                  <a:lnTo>
                    <a:pt x="1182607" y="5104"/>
                  </a:lnTo>
                  <a:lnTo>
                    <a:pt x="1182607" y="470893"/>
                  </a:lnTo>
                  <a:lnTo>
                    <a:pt x="0" y="47345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50000"/>
                  </a:schemeClr>
                </a:gs>
                <a:gs pos="846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874713" y="304800"/>
              <a:ext cx="834118" cy="834118"/>
            </a:xfrm>
            <a:custGeom>
              <a:avLst/>
              <a:gdLst>
                <a:gd name="connsiteX0" fmla="*/ 0 w 834118"/>
                <a:gd name="connsiteY0" fmla="*/ 563336 h 834118"/>
                <a:gd name="connsiteX1" fmla="*/ 23764 w 834118"/>
                <a:gd name="connsiteY1" fmla="*/ 563336 h 834118"/>
                <a:gd name="connsiteX2" fmla="*/ 23764 w 834118"/>
                <a:gd name="connsiteY2" fmla="*/ 810354 h 834118"/>
                <a:gd name="connsiteX3" fmla="*/ 810354 w 834118"/>
                <a:gd name="connsiteY3" fmla="*/ 810354 h 834118"/>
                <a:gd name="connsiteX4" fmla="*/ 810354 w 834118"/>
                <a:gd name="connsiteY4" fmla="*/ 563336 h 834118"/>
                <a:gd name="connsiteX5" fmla="*/ 834118 w 834118"/>
                <a:gd name="connsiteY5" fmla="*/ 563336 h 834118"/>
                <a:gd name="connsiteX6" fmla="*/ 834118 w 834118"/>
                <a:gd name="connsiteY6" fmla="*/ 834118 h 834118"/>
                <a:gd name="connsiteX7" fmla="*/ 0 w 834118"/>
                <a:gd name="connsiteY7" fmla="*/ 834118 h 834118"/>
                <a:gd name="connsiteX8" fmla="*/ 0 w 834118"/>
                <a:gd name="connsiteY8" fmla="*/ 0 h 834118"/>
                <a:gd name="connsiteX9" fmla="*/ 834118 w 834118"/>
                <a:gd name="connsiteY9" fmla="*/ 0 h 834118"/>
                <a:gd name="connsiteX10" fmla="*/ 834118 w 834118"/>
                <a:gd name="connsiteY10" fmla="*/ 270782 h 834118"/>
                <a:gd name="connsiteX11" fmla="*/ 810354 w 834118"/>
                <a:gd name="connsiteY11" fmla="*/ 270782 h 834118"/>
                <a:gd name="connsiteX12" fmla="*/ 810354 w 834118"/>
                <a:gd name="connsiteY12" fmla="*/ 23764 h 834118"/>
                <a:gd name="connsiteX13" fmla="*/ 23764 w 834118"/>
                <a:gd name="connsiteY13" fmla="*/ 23764 h 834118"/>
                <a:gd name="connsiteX14" fmla="*/ 23764 w 834118"/>
                <a:gd name="connsiteY14" fmla="*/ 270782 h 834118"/>
                <a:gd name="connsiteX15" fmla="*/ 0 w 834118"/>
                <a:gd name="connsiteY15" fmla="*/ 270782 h 834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34118" h="834118">
                  <a:moveTo>
                    <a:pt x="0" y="563336"/>
                  </a:moveTo>
                  <a:lnTo>
                    <a:pt x="23764" y="563336"/>
                  </a:lnTo>
                  <a:lnTo>
                    <a:pt x="23764" y="810354"/>
                  </a:lnTo>
                  <a:lnTo>
                    <a:pt x="810354" y="810354"/>
                  </a:lnTo>
                  <a:lnTo>
                    <a:pt x="810354" y="563336"/>
                  </a:lnTo>
                  <a:lnTo>
                    <a:pt x="834118" y="563336"/>
                  </a:lnTo>
                  <a:lnTo>
                    <a:pt x="834118" y="834118"/>
                  </a:lnTo>
                  <a:lnTo>
                    <a:pt x="0" y="834118"/>
                  </a:lnTo>
                  <a:close/>
                  <a:moveTo>
                    <a:pt x="0" y="0"/>
                  </a:moveTo>
                  <a:lnTo>
                    <a:pt x="834118" y="0"/>
                  </a:lnTo>
                  <a:lnTo>
                    <a:pt x="834118" y="270782"/>
                  </a:lnTo>
                  <a:lnTo>
                    <a:pt x="810354" y="270782"/>
                  </a:lnTo>
                  <a:lnTo>
                    <a:pt x="810354" y="23764"/>
                  </a:lnTo>
                  <a:lnTo>
                    <a:pt x="23764" y="23764"/>
                  </a:lnTo>
                  <a:lnTo>
                    <a:pt x="23764" y="270782"/>
                  </a:lnTo>
                  <a:lnTo>
                    <a:pt x="0" y="2707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椭圆 13"/>
            <p:cNvSpPr/>
            <p:nvPr/>
          </p:nvSpPr>
          <p:spPr>
            <a:xfrm>
              <a:off x="1055688" y="485775"/>
              <a:ext cx="472168" cy="472168"/>
            </a:xfrm>
            <a:custGeom>
              <a:avLst/>
              <a:gdLst>
                <a:gd name="connsiteX0" fmla="*/ 119063 w 330200"/>
                <a:gd name="connsiteY0" fmla="*/ 93662 h 330200"/>
                <a:gd name="connsiteX1" fmla="*/ 119063 w 330200"/>
                <a:gd name="connsiteY1" fmla="*/ 230187 h 330200"/>
                <a:gd name="connsiteX2" fmla="*/ 244476 w 330200"/>
                <a:gd name="connsiteY2" fmla="*/ 161925 h 330200"/>
                <a:gd name="connsiteX3" fmla="*/ 165100 w 330200"/>
                <a:gd name="connsiteY3" fmla="*/ 0 h 330200"/>
                <a:gd name="connsiteX4" fmla="*/ 330200 w 330200"/>
                <a:gd name="connsiteY4" fmla="*/ 165100 h 330200"/>
                <a:gd name="connsiteX5" fmla="*/ 165100 w 330200"/>
                <a:gd name="connsiteY5" fmla="*/ 330200 h 330200"/>
                <a:gd name="connsiteX6" fmla="*/ 0 w 330200"/>
                <a:gd name="connsiteY6" fmla="*/ 165100 h 330200"/>
                <a:gd name="connsiteX7" fmla="*/ 165100 w 330200"/>
                <a:gd name="connsiteY7" fmla="*/ 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0200" h="330200">
                  <a:moveTo>
                    <a:pt x="119063" y="93662"/>
                  </a:moveTo>
                  <a:lnTo>
                    <a:pt x="119063" y="230187"/>
                  </a:lnTo>
                  <a:lnTo>
                    <a:pt x="244476" y="161925"/>
                  </a:lnTo>
                  <a:close/>
                  <a:moveTo>
                    <a:pt x="165100" y="0"/>
                  </a:moveTo>
                  <a:cubicBezTo>
                    <a:pt x="256282" y="0"/>
                    <a:pt x="330200" y="73918"/>
                    <a:pt x="330200" y="165100"/>
                  </a:cubicBezTo>
                  <a:cubicBezTo>
                    <a:pt x="330200" y="256282"/>
                    <a:pt x="256282" y="330200"/>
                    <a:pt x="165100" y="330200"/>
                  </a:cubicBezTo>
                  <a:cubicBezTo>
                    <a:pt x="73918" y="330200"/>
                    <a:pt x="0" y="256282"/>
                    <a:pt x="0" y="165100"/>
                  </a:cubicBezTo>
                  <a:cubicBezTo>
                    <a:pt x="0" y="73918"/>
                    <a:pt x="73918" y="0"/>
                    <a:pt x="16510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1992992" y="446990"/>
            <a:ext cx="280557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solidFill>
                  <a:prstClr val="black"/>
                </a:solidFill>
                <a:latin typeface="Arial"/>
                <a:ea typeface="微软雅黑"/>
              </a:rPr>
              <a:t>什么是</a:t>
            </a:r>
            <a:r>
              <a:rPr lang="en-US" altLang="zh-CN" sz="3200" dirty="0">
                <a:solidFill>
                  <a:prstClr val="black"/>
                </a:solidFill>
                <a:latin typeface="Arial"/>
                <a:ea typeface="微软雅黑"/>
              </a:rPr>
              <a:t>Jenkins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0" y="4112394"/>
            <a:ext cx="16392078" cy="4238374"/>
            <a:chOff x="0" y="4112394"/>
            <a:chExt cx="16392078" cy="4238374"/>
          </a:xfrm>
        </p:grpSpPr>
        <p:sp>
          <p:nvSpPr>
            <p:cNvPr id="42" name="矩形 41"/>
            <p:cNvSpPr/>
            <p:nvPr/>
          </p:nvSpPr>
          <p:spPr>
            <a:xfrm rot="1800000">
              <a:off x="2716248" y="5827991"/>
              <a:ext cx="8666256" cy="2522777"/>
            </a:xfrm>
            <a:custGeom>
              <a:avLst/>
              <a:gdLst>
                <a:gd name="connsiteX0" fmla="*/ 0 w 13677900"/>
                <a:gd name="connsiteY0" fmla="*/ 0 h 2507801"/>
                <a:gd name="connsiteX1" fmla="*/ 13677900 w 13677900"/>
                <a:gd name="connsiteY1" fmla="*/ 0 h 2507801"/>
                <a:gd name="connsiteX2" fmla="*/ 13677900 w 13677900"/>
                <a:gd name="connsiteY2" fmla="*/ 2507801 h 2507801"/>
                <a:gd name="connsiteX3" fmla="*/ 0 w 13677900"/>
                <a:gd name="connsiteY3" fmla="*/ 2507801 h 2507801"/>
                <a:gd name="connsiteX4" fmla="*/ 0 w 13677900"/>
                <a:gd name="connsiteY4" fmla="*/ 0 h 2507801"/>
                <a:gd name="connsiteX0" fmla="*/ 0 w 13677900"/>
                <a:gd name="connsiteY0" fmla="*/ 8044 h 2515845"/>
                <a:gd name="connsiteX1" fmla="*/ 5679555 w 13677900"/>
                <a:gd name="connsiteY1" fmla="*/ 0 h 2515845"/>
                <a:gd name="connsiteX2" fmla="*/ 13677900 w 13677900"/>
                <a:gd name="connsiteY2" fmla="*/ 8044 h 2515845"/>
                <a:gd name="connsiteX3" fmla="*/ 13677900 w 13677900"/>
                <a:gd name="connsiteY3" fmla="*/ 2515845 h 2515845"/>
                <a:gd name="connsiteX4" fmla="*/ 0 w 13677900"/>
                <a:gd name="connsiteY4" fmla="*/ 2515845 h 2515845"/>
                <a:gd name="connsiteX5" fmla="*/ 0 w 13677900"/>
                <a:gd name="connsiteY5" fmla="*/ 8044 h 2515845"/>
                <a:gd name="connsiteX0" fmla="*/ 0 w 13677900"/>
                <a:gd name="connsiteY0" fmla="*/ 8044 h 2522777"/>
                <a:gd name="connsiteX1" fmla="*/ 5679555 w 13677900"/>
                <a:gd name="connsiteY1" fmla="*/ 0 h 2522777"/>
                <a:gd name="connsiteX2" fmla="*/ 13677900 w 13677900"/>
                <a:gd name="connsiteY2" fmla="*/ 8044 h 2522777"/>
                <a:gd name="connsiteX3" fmla="*/ 13677900 w 13677900"/>
                <a:gd name="connsiteY3" fmla="*/ 2515845 h 2522777"/>
                <a:gd name="connsiteX4" fmla="*/ 5011644 w 13677900"/>
                <a:gd name="connsiteY4" fmla="*/ 2522777 h 2522777"/>
                <a:gd name="connsiteX5" fmla="*/ 0 w 13677900"/>
                <a:gd name="connsiteY5" fmla="*/ 2515845 h 2522777"/>
                <a:gd name="connsiteX6" fmla="*/ 0 w 13677900"/>
                <a:gd name="connsiteY6" fmla="*/ 8044 h 2522777"/>
                <a:gd name="connsiteX0" fmla="*/ 0 w 13677900"/>
                <a:gd name="connsiteY0" fmla="*/ 2515845 h 2522777"/>
                <a:gd name="connsiteX1" fmla="*/ 5679555 w 13677900"/>
                <a:gd name="connsiteY1" fmla="*/ 0 h 2522777"/>
                <a:gd name="connsiteX2" fmla="*/ 13677900 w 13677900"/>
                <a:gd name="connsiteY2" fmla="*/ 8044 h 2522777"/>
                <a:gd name="connsiteX3" fmla="*/ 13677900 w 13677900"/>
                <a:gd name="connsiteY3" fmla="*/ 2515845 h 2522777"/>
                <a:gd name="connsiteX4" fmla="*/ 5011644 w 13677900"/>
                <a:gd name="connsiteY4" fmla="*/ 2522777 h 2522777"/>
                <a:gd name="connsiteX5" fmla="*/ 0 w 13677900"/>
                <a:gd name="connsiteY5" fmla="*/ 2515845 h 2522777"/>
                <a:gd name="connsiteX0" fmla="*/ 0 w 8666256"/>
                <a:gd name="connsiteY0" fmla="*/ 2522777 h 2522777"/>
                <a:gd name="connsiteX1" fmla="*/ 667911 w 8666256"/>
                <a:gd name="connsiteY1" fmla="*/ 0 h 2522777"/>
                <a:gd name="connsiteX2" fmla="*/ 8666256 w 8666256"/>
                <a:gd name="connsiteY2" fmla="*/ 8044 h 2522777"/>
                <a:gd name="connsiteX3" fmla="*/ 8666256 w 8666256"/>
                <a:gd name="connsiteY3" fmla="*/ 2515845 h 2522777"/>
                <a:gd name="connsiteX4" fmla="*/ 0 w 8666256"/>
                <a:gd name="connsiteY4" fmla="*/ 2522777 h 2522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66256" h="2522777">
                  <a:moveTo>
                    <a:pt x="0" y="2522777"/>
                  </a:moveTo>
                  <a:lnTo>
                    <a:pt x="667911" y="0"/>
                  </a:lnTo>
                  <a:lnTo>
                    <a:pt x="8666256" y="8044"/>
                  </a:lnTo>
                  <a:lnTo>
                    <a:pt x="8666256" y="2515845"/>
                  </a:lnTo>
                  <a:lnTo>
                    <a:pt x="0" y="252277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40000"/>
                  </a:schemeClr>
                </a:gs>
                <a:gs pos="84600">
                  <a:schemeClr val="bg1">
                    <a:lumMod val="9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3" name="矩形 41"/>
            <p:cNvSpPr/>
            <p:nvPr/>
          </p:nvSpPr>
          <p:spPr>
            <a:xfrm rot="1800000">
              <a:off x="5234068" y="5827991"/>
              <a:ext cx="8666256" cy="2522777"/>
            </a:xfrm>
            <a:custGeom>
              <a:avLst/>
              <a:gdLst>
                <a:gd name="connsiteX0" fmla="*/ 0 w 13677900"/>
                <a:gd name="connsiteY0" fmla="*/ 0 h 2507801"/>
                <a:gd name="connsiteX1" fmla="*/ 13677900 w 13677900"/>
                <a:gd name="connsiteY1" fmla="*/ 0 h 2507801"/>
                <a:gd name="connsiteX2" fmla="*/ 13677900 w 13677900"/>
                <a:gd name="connsiteY2" fmla="*/ 2507801 h 2507801"/>
                <a:gd name="connsiteX3" fmla="*/ 0 w 13677900"/>
                <a:gd name="connsiteY3" fmla="*/ 2507801 h 2507801"/>
                <a:gd name="connsiteX4" fmla="*/ 0 w 13677900"/>
                <a:gd name="connsiteY4" fmla="*/ 0 h 2507801"/>
                <a:gd name="connsiteX0" fmla="*/ 0 w 13677900"/>
                <a:gd name="connsiteY0" fmla="*/ 8044 h 2515845"/>
                <a:gd name="connsiteX1" fmla="*/ 5679555 w 13677900"/>
                <a:gd name="connsiteY1" fmla="*/ 0 h 2515845"/>
                <a:gd name="connsiteX2" fmla="*/ 13677900 w 13677900"/>
                <a:gd name="connsiteY2" fmla="*/ 8044 h 2515845"/>
                <a:gd name="connsiteX3" fmla="*/ 13677900 w 13677900"/>
                <a:gd name="connsiteY3" fmla="*/ 2515845 h 2515845"/>
                <a:gd name="connsiteX4" fmla="*/ 0 w 13677900"/>
                <a:gd name="connsiteY4" fmla="*/ 2515845 h 2515845"/>
                <a:gd name="connsiteX5" fmla="*/ 0 w 13677900"/>
                <a:gd name="connsiteY5" fmla="*/ 8044 h 2515845"/>
                <a:gd name="connsiteX0" fmla="*/ 0 w 13677900"/>
                <a:gd name="connsiteY0" fmla="*/ 8044 h 2522777"/>
                <a:gd name="connsiteX1" fmla="*/ 5679555 w 13677900"/>
                <a:gd name="connsiteY1" fmla="*/ 0 h 2522777"/>
                <a:gd name="connsiteX2" fmla="*/ 13677900 w 13677900"/>
                <a:gd name="connsiteY2" fmla="*/ 8044 h 2522777"/>
                <a:gd name="connsiteX3" fmla="*/ 13677900 w 13677900"/>
                <a:gd name="connsiteY3" fmla="*/ 2515845 h 2522777"/>
                <a:gd name="connsiteX4" fmla="*/ 5011644 w 13677900"/>
                <a:gd name="connsiteY4" fmla="*/ 2522777 h 2522777"/>
                <a:gd name="connsiteX5" fmla="*/ 0 w 13677900"/>
                <a:gd name="connsiteY5" fmla="*/ 2515845 h 2522777"/>
                <a:gd name="connsiteX6" fmla="*/ 0 w 13677900"/>
                <a:gd name="connsiteY6" fmla="*/ 8044 h 2522777"/>
                <a:gd name="connsiteX0" fmla="*/ 0 w 13677900"/>
                <a:gd name="connsiteY0" fmla="*/ 2515845 h 2522777"/>
                <a:gd name="connsiteX1" fmla="*/ 5679555 w 13677900"/>
                <a:gd name="connsiteY1" fmla="*/ 0 h 2522777"/>
                <a:gd name="connsiteX2" fmla="*/ 13677900 w 13677900"/>
                <a:gd name="connsiteY2" fmla="*/ 8044 h 2522777"/>
                <a:gd name="connsiteX3" fmla="*/ 13677900 w 13677900"/>
                <a:gd name="connsiteY3" fmla="*/ 2515845 h 2522777"/>
                <a:gd name="connsiteX4" fmla="*/ 5011644 w 13677900"/>
                <a:gd name="connsiteY4" fmla="*/ 2522777 h 2522777"/>
                <a:gd name="connsiteX5" fmla="*/ 0 w 13677900"/>
                <a:gd name="connsiteY5" fmla="*/ 2515845 h 2522777"/>
                <a:gd name="connsiteX0" fmla="*/ 0 w 8666256"/>
                <a:gd name="connsiteY0" fmla="*/ 2522777 h 2522777"/>
                <a:gd name="connsiteX1" fmla="*/ 667911 w 8666256"/>
                <a:gd name="connsiteY1" fmla="*/ 0 h 2522777"/>
                <a:gd name="connsiteX2" fmla="*/ 8666256 w 8666256"/>
                <a:gd name="connsiteY2" fmla="*/ 8044 h 2522777"/>
                <a:gd name="connsiteX3" fmla="*/ 8666256 w 8666256"/>
                <a:gd name="connsiteY3" fmla="*/ 2515845 h 2522777"/>
                <a:gd name="connsiteX4" fmla="*/ 0 w 8666256"/>
                <a:gd name="connsiteY4" fmla="*/ 2522777 h 2522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66256" h="2522777">
                  <a:moveTo>
                    <a:pt x="0" y="2522777"/>
                  </a:moveTo>
                  <a:lnTo>
                    <a:pt x="667911" y="0"/>
                  </a:lnTo>
                  <a:lnTo>
                    <a:pt x="8666256" y="8044"/>
                  </a:lnTo>
                  <a:lnTo>
                    <a:pt x="8666256" y="2515845"/>
                  </a:lnTo>
                  <a:lnTo>
                    <a:pt x="0" y="252277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40000"/>
                  </a:schemeClr>
                </a:gs>
                <a:gs pos="84600">
                  <a:schemeClr val="bg1">
                    <a:lumMod val="9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4" name="矩形 41"/>
            <p:cNvSpPr/>
            <p:nvPr/>
          </p:nvSpPr>
          <p:spPr>
            <a:xfrm rot="1800000">
              <a:off x="7725822" y="5827991"/>
              <a:ext cx="8666256" cy="2522777"/>
            </a:xfrm>
            <a:custGeom>
              <a:avLst/>
              <a:gdLst>
                <a:gd name="connsiteX0" fmla="*/ 0 w 13677900"/>
                <a:gd name="connsiteY0" fmla="*/ 0 h 2507801"/>
                <a:gd name="connsiteX1" fmla="*/ 13677900 w 13677900"/>
                <a:gd name="connsiteY1" fmla="*/ 0 h 2507801"/>
                <a:gd name="connsiteX2" fmla="*/ 13677900 w 13677900"/>
                <a:gd name="connsiteY2" fmla="*/ 2507801 h 2507801"/>
                <a:gd name="connsiteX3" fmla="*/ 0 w 13677900"/>
                <a:gd name="connsiteY3" fmla="*/ 2507801 h 2507801"/>
                <a:gd name="connsiteX4" fmla="*/ 0 w 13677900"/>
                <a:gd name="connsiteY4" fmla="*/ 0 h 2507801"/>
                <a:gd name="connsiteX0" fmla="*/ 0 w 13677900"/>
                <a:gd name="connsiteY0" fmla="*/ 8044 h 2515845"/>
                <a:gd name="connsiteX1" fmla="*/ 5679555 w 13677900"/>
                <a:gd name="connsiteY1" fmla="*/ 0 h 2515845"/>
                <a:gd name="connsiteX2" fmla="*/ 13677900 w 13677900"/>
                <a:gd name="connsiteY2" fmla="*/ 8044 h 2515845"/>
                <a:gd name="connsiteX3" fmla="*/ 13677900 w 13677900"/>
                <a:gd name="connsiteY3" fmla="*/ 2515845 h 2515845"/>
                <a:gd name="connsiteX4" fmla="*/ 0 w 13677900"/>
                <a:gd name="connsiteY4" fmla="*/ 2515845 h 2515845"/>
                <a:gd name="connsiteX5" fmla="*/ 0 w 13677900"/>
                <a:gd name="connsiteY5" fmla="*/ 8044 h 2515845"/>
                <a:gd name="connsiteX0" fmla="*/ 0 w 13677900"/>
                <a:gd name="connsiteY0" fmla="*/ 8044 h 2522777"/>
                <a:gd name="connsiteX1" fmla="*/ 5679555 w 13677900"/>
                <a:gd name="connsiteY1" fmla="*/ 0 h 2522777"/>
                <a:gd name="connsiteX2" fmla="*/ 13677900 w 13677900"/>
                <a:gd name="connsiteY2" fmla="*/ 8044 h 2522777"/>
                <a:gd name="connsiteX3" fmla="*/ 13677900 w 13677900"/>
                <a:gd name="connsiteY3" fmla="*/ 2515845 h 2522777"/>
                <a:gd name="connsiteX4" fmla="*/ 5011644 w 13677900"/>
                <a:gd name="connsiteY4" fmla="*/ 2522777 h 2522777"/>
                <a:gd name="connsiteX5" fmla="*/ 0 w 13677900"/>
                <a:gd name="connsiteY5" fmla="*/ 2515845 h 2522777"/>
                <a:gd name="connsiteX6" fmla="*/ 0 w 13677900"/>
                <a:gd name="connsiteY6" fmla="*/ 8044 h 2522777"/>
                <a:gd name="connsiteX0" fmla="*/ 0 w 13677900"/>
                <a:gd name="connsiteY0" fmla="*/ 2515845 h 2522777"/>
                <a:gd name="connsiteX1" fmla="*/ 5679555 w 13677900"/>
                <a:gd name="connsiteY1" fmla="*/ 0 h 2522777"/>
                <a:gd name="connsiteX2" fmla="*/ 13677900 w 13677900"/>
                <a:gd name="connsiteY2" fmla="*/ 8044 h 2522777"/>
                <a:gd name="connsiteX3" fmla="*/ 13677900 w 13677900"/>
                <a:gd name="connsiteY3" fmla="*/ 2515845 h 2522777"/>
                <a:gd name="connsiteX4" fmla="*/ 5011644 w 13677900"/>
                <a:gd name="connsiteY4" fmla="*/ 2522777 h 2522777"/>
                <a:gd name="connsiteX5" fmla="*/ 0 w 13677900"/>
                <a:gd name="connsiteY5" fmla="*/ 2515845 h 2522777"/>
                <a:gd name="connsiteX0" fmla="*/ 0 w 8666256"/>
                <a:gd name="connsiteY0" fmla="*/ 2522777 h 2522777"/>
                <a:gd name="connsiteX1" fmla="*/ 667911 w 8666256"/>
                <a:gd name="connsiteY1" fmla="*/ 0 h 2522777"/>
                <a:gd name="connsiteX2" fmla="*/ 8666256 w 8666256"/>
                <a:gd name="connsiteY2" fmla="*/ 8044 h 2522777"/>
                <a:gd name="connsiteX3" fmla="*/ 8666256 w 8666256"/>
                <a:gd name="connsiteY3" fmla="*/ 2515845 h 2522777"/>
                <a:gd name="connsiteX4" fmla="*/ 0 w 8666256"/>
                <a:gd name="connsiteY4" fmla="*/ 2522777 h 2522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66256" h="2522777">
                  <a:moveTo>
                    <a:pt x="0" y="2522777"/>
                  </a:moveTo>
                  <a:lnTo>
                    <a:pt x="667911" y="0"/>
                  </a:lnTo>
                  <a:lnTo>
                    <a:pt x="8666256" y="8044"/>
                  </a:lnTo>
                  <a:lnTo>
                    <a:pt x="8666256" y="2515845"/>
                  </a:lnTo>
                  <a:lnTo>
                    <a:pt x="0" y="252277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40000"/>
                  </a:schemeClr>
                </a:gs>
                <a:gs pos="84600">
                  <a:schemeClr val="bg1">
                    <a:lumMod val="9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0" y="4112394"/>
              <a:ext cx="12192000" cy="1849596"/>
            </a:xfrm>
            <a:prstGeom prst="rect">
              <a:avLst/>
            </a:prstGeom>
            <a:solidFill>
              <a:schemeClr val="accent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E3EB1709-6D20-4440-8800-976CC5E9712E}"/>
                </a:ext>
              </a:extLst>
            </p:cNvPr>
            <p:cNvSpPr/>
            <p:nvPr/>
          </p:nvSpPr>
          <p:spPr>
            <a:xfrm>
              <a:off x="1708831" y="4314904"/>
              <a:ext cx="9312713" cy="139377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p"/>
              </a:pPr>
              <a:r>
                <a:rPr lang="en-US" altLang="zh-CN" dirty="0">
                  <a:solidFill>
                    <a:schemeClr val="bg1"/>
                  </a:solidFill>
                  <a:latin typeface="+mn-ea"/>
                </a:rPr>
                <a:t>Jenkins </a:t>
              </a:r>
              <a:r>
                <a:rPr lang="zh-CN" altLang="en-US" dirty="0">
                  <a:solidFill>
                    <a:schemeClr val="bg1"/>
                  </a:solidFill>
                  <a:latin typeface="+mn-ea"/>
                </a:rPr>
                <a:t>是一个开源项目，提供了一种易于使用的持续集成系统，使开发者从繁杂的集成中解脱出来，专注于更为重要的业务逻辑实现上。同时 </a:t>
              </a:r>
              <a:r>
                <a:rPr lang="en-US" altLang="zh-CN" dirty="0">
                  <a:solidFill>
                    <a:schemeClr val="bg1"/>
                  </a:solidFill>
                  <a:latin typeface="+mn-ea"/>
                </a:rPr>
                <a:t>Jenkins </a:t>
              </a:r>
              <a:r>
                <a:rPr lang="zh-CN" altLang="en-US" dirty="0">
                  <a:solidFill>
                    <a:schemeClr val="bg1"/>
                  </a:solidFill>
                  <a:latin typeface="+mn-ea"/>
                </a:rPr>
                <a:t>能实施监控集成中存在的错误，提供详细的日志文件和提醒功能，还能用图表的形式形象地展示项目构建的趋势和稳定性。</a:t>
              </a:r>
              <a:endParaRPr lang="zh-CN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7DB768EA-81B8-4293-8D2E-E13294D162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752" y="1493895"/>
            <a:ext cx="7784076" cy="250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42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874713" y="304800"/>
            <a:ext cx="1182909" cy="850419"/>
            <a:chOff x="874713" y="304800"/>
            <a:chExt cx="1182909" cy="850419"/>
          </a:xfrm>
        </p:grpSpPr>
        <p:sp>
          <p:nvSpPr>
            <p:cNvPr id="29" name="矩形 16"/>
            <p:cNvSpPr/>
            <p:nvPr/>
          </p:nvSpPr>
          <p:spPr>
            <a:xfrm rot="1800000">
              <a:off x="1221209" y="681766"/>
              <a:ext cx="836413" cy="473453"/>
            </a:xfrm>
            <a:custGeom>
              <a:avLst/>
              <a:gdLst>
                <a:gd name="connsiteX0" fmla="*/ 0 w 1504748"/>
                <a:gd name="connsiteY0" fmla="*/ 0 h 465789"/>
                <a:gd name="connsiteX1" fmla="*/ 1504748 w 1504748"/>
                <a:gd name="connsiteY1" fmla="*/ 0 h 465789"/>
                <a:gd name="connsiteX2" fmla="*/ 1504748 w 1504748"/>
                <a:gd name="connsiteY2" fmla="*/ 465789 h 465789"/>
                <a:gd name="connsiteX3" fmla="*/ 0 w 1504748"/>
                <a:gd name="connsiteY3" fmla="*/ 465789 h 465789"/>
                <a:gd name="connsiteX4" fmla="*/ 0 w 1504748"/>
                <a:gd name="connsiteY4" fmla="*/ 0 h 465789"/>
                <a:gd name="connsiteX0" fmla="*/ 0 w 1504748"/>
                <a:gd name="connsiteY0" fmla="*/ 5104 h 470893"/>
                <a:gd name="connsiteX1" fmla="*/ 342087 w 1504748"/>
                <a:gd name="connsiteY1" fmla="*/ 0 h 470893"/>
                <a:gd name="connsiteX2" fmla="*/ 1504748 w 1504748"/>
                <a:gd name="connsiteY2" fmla="*/ 5104 h 470893"/>
                <a:gd name="connsiteX3" fmla="*/ 1504748 w 1504748"/>
                <a:gd name="connsiteY3" fmla="*/ 470893 h 470893"/>
                <a:gd name="connsiteX4" fmla="*/ 0 w 1504748"/>
                <a:gd name="connsiteY4" fmla="*/ 470893 h 470893"/>
                <a:gd name="connsiteX5" fmla="*/ 0 w 1504748"/>
                <a:gd name="connsiteY5" fmla="*/ 5104 h 470893"/>
                <a:gd name="connsiteX0" fmla="*/ 0 w 1504748"/>
                <a:gd name="connsiteY0" fmla="*/ 5104 h 473453"/>
                <a:gd name="connsiteX1" fmla="*/ 342087 w 1504748"/>
                <a:gd name="connsiteY1" fmla="*/ 0 h 473453"/>
                <a:gd name="connsiteX2" fmla="*/ 1504748 w 1504748"/>
                <a:gd name="connsiteY2" fmla="*/ 5104 h 473453"/>
                <a:gd name="connsiteX3" fmla="*/ 1504748 w 1504748"/>
                <a:gd name="connsiteY3" fmla="*/ 470893 h 473453"/>
                <a:gd name="connsiteX4" fmla="*/ 322141 w 1504748"/>
                <a:gd name="connsiteY4" fmla="*/ 473453 h 473453"/>
                <a:gd name="connsiteX5" fmla="*/ 0 w 1504748"/>
                <a:gd name="connsiteY5" fmla="*/ 470893 h 473453"/>
                <a:gd name="connsiteX6" fmla="*/ 0 w 1504748"/>
                <a:gd name="connsiteY6" fmla="*/ 5104 h 473453"/>
                <a:gd name="connsiteX0" fmla="*/ 0 w 1504748"/>
                <a:gd name="connsiteY0" fmla="*/ 5104 h 473453"/>
                <a:gd name="connsiteX1" fmla="*/ 342087 w 1504748"/>
                <a:gd name="connsiteY1" fmla="*/ 0 h 473453"/>
                <a:gd name="connsiteX2" fmla="*/ 1504748 w 1504748"/>
                <a:gd name="connsiteY2" fmla="*/ 5104 h 473453"/>
                <a:gd name="connsiteX3" fmla="*/ 1504748 w 1504748"/>
                <a:gd name="connsiteY3" fmla="*/ 470893 h 473453"/>
                <a:gd name="connsiteX4" fmla="*/ 322141 w 1504748"/>
                <a:gd name="connsiteY4" fmla="*/ 473453 h 473453"/>
                <a:gd name="connsiteX5" fmla="*/ 0 w 1504748"/>
                <a:gd name="connsiteY5" fmla="*/ 5104 h 473453"/>
                <a:gd name="connsiteX0" fmla="*/ 0 w 1182607"/>
                <a:gd name="connsiteY0" fmla="*/ 473453 h 473453"/>
                <a:gd name="connsiteX1" fmla="*/ 19946 w 1182607"/>
                <a:gd name="connsiteY1" fmla="*/ 0 h 473453"/>
                <a:gd name="connsiteX2" fmla="*/ 1182607 w 1182607"/>
                <a:gd name="connsiteY2" fmla="*/ 5104 h 473453"/>
                <a:gd name="connsiteX3" fmla="*/ 1182607 w 1182607"/>
                <a:gd name="connsiteY3" fmla="*/ 470893 h 473453"/>
                <a:gd name="connsiteX4" fmla="*/ 0 w 1182607"/>
                <a:gd name="connsiteY4" fmla="*/ 473453 h 473453"/>
                <a:gd name="connsiteX0" fmla="*/ 0 w 1182607"/>
                <a:gd name="connsiteY0" fmla="*/ 473453 h 473453"/>
                <a:gd name="connsiteX1" fmla="*/ 187993 w 1182607"/>
                <a:gd name="connsiteY1" fmla="*/ 240265 h 473453"/>
                <a:gd name="connsiteX2" fmla="*/ 19946 w 1182607"/>
                <a:gd name="connsiteY2" fmla="*/ 0 h 473453"/>
                <a:gd name="connsiteX3" fmla="*/ 1182607 w 1182607"/>
                <a:gd name="connsiteY3" fmla="*/ 5104 h 473453"/>
                <a:gd name="connsiteX4" fmla="*/ 1182607 w 1182607"/>
                <a:gd name="connsiteY4" fmla="*/ 470893 h 473453"/>
                <a:gd name="connsiteX5" fmla="*/ 0 w 1182607"/>
                <a:gd name="connsiteY5" fmla="*/ 473453 h 473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2607" h="473453">
                  <a:moveTo>
                    <a:pt x="0" y="473453"/>
                  </a:moveTo>
                  <a:cubicBezTo>
                    <a:pt x="3995" y="397823"/>
                    <a:pt x="183998" y="315895"/>
                    <a:pt x="187993" y="240265"/>
                  </a:cubicBezTo>
                  <a:lnTo>
                    <a:pt x="19946" y="0"/>
                  </a:lnTo>
                  <a:lnTo>
                    <a:pt x="1182607" y="5104"/>
                  </a:lnTo>
                  <a:lnTo>
                    <a:pt x="1182607" y="470893"/>
                  </a:lnTo>
                  <a:lnTo>
                    <a:pt x="0" y="47345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50000"/>
                  </a:schemeClr>
                </a:gs>
                <a:gs pos="846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874713" y="304800"/>
              <a:ext cx="834118" cy="834118"/>
            </a:xfrm>
            <a:custGeom>
              <a:avLst/>
              <a:gdLst>
                <a:gd name="connsiteX0" fmla="*/ 0 w 834118"/>
                <a:gd name="connsiteY0" fmla="*/ 563336 h 834118"/>
                <a:gd name="connsiteX1" fmla="*/ 23764 w 834118"/>
                <a:gd name="connsiteY1" fmla="*/ 563336 h 834118"/>
                <a:gd name="connsiteX2" fmla="*/ 23764 w 834118"/>
                <a:gd name="connsiteY2" fmla="*/ 810354 h 834118"/>
                <a:gd name="connsiteX3" fmla="*/ 810354 w 834118"/>
                <a:gd name="connsiteY3" fmla="*/ 810354 h 834118"/>
                <a:gd name="connsiteX4" fmla="*/ 810354 w 834118"/>
                <a:gd name="connsiteY4" fmla="*/ 563336 h 834118"/>
                <a:gd name="connsiteX5" fmla="*/ 834118 w 834118"/>
                <a:gd name="connsiteY5" fmla="*/ 563336 h 834118"/>
                <a:gd name="connsiteX6" fmla="*/ 834118 w 834118"/>
                <a:gd name="connsiteY6" fmla="*/ 834118 h 834118"/>
                <a:gd name="connsiteX7" fmla="*/ 0 w 834118"/>
                <a:gd name="connsiteY7" fmla="*/ 834118 h 834118"/>
                <a:gd name="connsiteX8" fmla="*/ 0 w 834118"/>
                <a:gd name="connsiteY8" fmla="*/ 0 h 834118"/>
                <a:gd name="connsiteX9" fmla="*/ 834118 w 834118"/>
                <a:gd name="connsiteY9" fmla="*/ 0 h 834118"/>
                <a:gd name="connsiteX10" fmla="*/ 834118 w 834118"/>
                <a:gd name="connsiteY10" fmla="*/ 270782 h 834118"/>
                <a:gd name="connsiteX11" fmla="*/ 810354 w 834118"/>
                <a:gd name="connsiteY11" fmla="*/ 270782 h 834118"/>
                <a:gd name="connsiteX12" fmla="*/ 810354 w 834118"/>
                <a:gd name="connsiteY12" fmla="*/ 23764 h 834118"/>
                <a:gd name="connsiteX13" fmla="*/ 23764 w 834118"/>
                <a:gd name="connsiteY13" fmla="*/ 23764 h 834118"/>
                <a:gd name="connsiteX14" fmla="*/ 23764 w 834118"/>
                <a:gd name="connsiteY14" fmla="*/ 270782 h 834118"/>
                <a:gd name="connsiteX15" fmla="*/ 0 w 834118"/>
                <a:gd name="connsiteY15" fmla="*/ 270782 h 834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34118" h="834118">
                  <a:moveTo>
                    <a:pt x="0" y="563336"/>
                  </a:moveTo>
                  <a:lnTo>
                    <a:pt x="23764" y="563336"/>
                  </a:lnTo>
                  <a:lnTo>
                    <a:pt x="23764" y="810354"/>
                  </a:lnTo>
                  <a:lnTo>
                    <a:pt x="810354" y="810354"/>
                  </a:lnTo>
                  <a:lnTo>
                    <a:pt x="810354" y="563336"/>
                  </a:lnTo>
                  <a:lnTo>
                    <a:pt x="834118" y="563336"/>
                  </a:lnTo>
                  <a:lnTo>
                    <a:pt x="834118" y="834118"/>
                  </a:lnTo>
                  <a:lnTo>
                    <a:pt x="0" y="834118"/>
                  </a:lnTo>
                  <a:close/>
                  <a:moveTo>
                    <a:pt x="0" y="0"/>
                  </a:moveTo>
                  <a:lnTo>
                    <a:pt x="834118" y="0"/>
                  </a:lnTo>
                  <a:lnTo>
                    <a:pt x="834118" y="270782"/>
                  </a:lnTo>
                  <a:lnTo>
                    <a:pt x="810354" y="270782"/>
                  </a:lnTo>
                  <a:lnTo>
                    <a:pt x="810354" y="23764"/>
                  </a:lnTo>
                  <a:lnTo>
                    <a:pt x="23764" y="23764"/>
                  </a:lnTo>
                  <a:lnTo>
                    <a:pt x="23764" y="270782"/>
                  </a:lnTo>
                  <a:lnTo>
                    <a:pt x="0" y="2707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椭圆 13"/>
            <p:cNvSpPr/>
            <p:nvPr/>
          </p:nvSpPr>
          <p:spPr>
            <a:xfrm>
              <a:off x="1055688" y="485775"/>
              <a:ext cx="472168" cy="472168"/>
            </a:xfrm>
            <a:custGeom>
              <a:avLst/>
              <a:gdLst>
                <a:gd name="connsiteX0" fmla="*/ 119063 w 330200"/>
                <a:gd name="connsiteY0" fmla="*/ 93662 h 330200"/>
                <a:gd name="connsiteX1" fmla="*/ 119063 w 330200"/>
                <a:gd name="connsiteY1" fmla="*/ 230187 h 330200"/>
                <a:gd name="connsiteX2" fmla="*/ 244476 w 330200"/>
                <a:gd name="connsiteY2" fmla="*/ 161925 h 330200"/>
                <a:gd name="connsiteX3" fmla="*/ 165100 w 330200"/>
                <a:gd name="connsiteY3" fmla="*/ 0 h 330200"/>
                <a:gd name="connsiteX4" fmla="*/ 330200 w 330200"/>
                <a:gd name="connsiteY4" fmla="*/ 165100 h 330200"/>
                <a:gd name="connsiteX5" fmla="*/ 165100 w 330200"/>
                <a:gd name="connsiteY5" fmla="*/ 330200 h 330200"/>
                <a:gd name="connsiteX6" fmla="*/ 0 w 330200"/>
                <a:gd name="connsiteY6" fmla="*/ 165100 h 330200"/>
                <a:gd name="connsiteX7" fmla="*/ 165100 w 330200"/>
                <a:gd name="connsiteY7" fmla="*/ 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0200" h="330200">
                  <a:moveTo>
                    <a:pt x="119063" y="93662"/>
                  </a:moveTo>
                  <a:lnTo>
                    <a:pt x="119063" y="230187"/>
                  </a:lnTo>
                  <a:lnTo>
                    <a:pt x="244476" y="161925"/>
                  </a:lnTo>
                  <a:close/>
                  <a:moveTo>
                    <a:pt x="165100" y="0"/>
                  </a:moveTo>
                  <a:cubicBezTo>
                    <a:pt x="256282" y="0"/>
                    <a:pt x="330200" y="73918"/>
                    <a:pt x="330200" y="165100"/>
                  </a:cubicBezTo>
                  <a:cubicBezTo>
                    <a:pt x="330200" y="256282"/>
                    <a:pt x="256282" y="330200"/>
                    <a:pt x="165100" y="330200"/>
                  </a:cubicBezTo>
                  <a:cubicBezTo>
                    <a:pt x="73918" y="330200"/>
                    <a:pt x="0" y="256282"/>
                    <a:pt x="0" y="165100"/>
                  </a:cubicBezTo>
                  <a:cubicBezTo>
                    <a:pt x="0" y="73918"/>
                    <a:pt x="73918" y="0"/>
                    <a:pt x="16510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992992" y="44699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noProof="0" dirty="0">
                <a:solidFill>
                  <a:prstClr val="black"/>
                </a:solidFill>
                <a:latin typeface="Arial"/>
                <a:ea typeface="微软雅黑"/>
              </a:rPr>
              <a:t>新建一个任务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14BF523-515E-4845-A726-42652438F4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882"/>
          <a:stretch/>
        </p:blipFill>
        <p:spPr>
          <a:xfrm>
            <a:off x="375678" y="1532185"/>
            <a:ext cx="3467617" cy="50598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863BF73-7ECF-49E5-BF2A-03873F67D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9870" y="1531113"/>
            <a:ext cx="6902713" cy="4797111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33E74F83-F788-4171-BF72-5265A43E2D6E}"/>
              </a:ext>
            </a:extLst>
          </p:cNvPr>
          <p:cNvSpPr/>
          <p:nvPr/>
        </p:nvSpPr>
        <p:spPr>
          <a:xfrm>
            <a:off x="375678" y="2254102"/>
            <a:ext cx="3377615" cy="362571"/>
          </a:xfrm>
          <a:prstGeom prst="roundRect">
            <a:avLst/>
          </a:prstGeom>
          <a:noFill/>
          <a:ln w="28575">
            <a:solidFill>
              <a:srgbClr val="228E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153AD03-7052-4D71-950F-6AA46270C3A3}"/>
              </a:ext>
            </a:extLst>
          </p:cNvPr>
          <p:cNvSpPr/>
          <p:nvPr/>
        </p:nvSpPr>
        <p:spPr>
          <a:xfrm>
            <a:off x="4659009" y="2509520"/>
            <a:ext cx="6902713" cy="573922"/>
          </a:xfrm>
          <a:prstGeom prst="roundRect">
            <a:avLst/>
          </a:prstGeom>
          <a:noFill/>
          <a:ln w="28575">
            <a:solidFill>
              <a:srgbClr val="228E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901F93FD-604E-473D-94B5-7664D39E33BC}"/>
              </a:ext>
            </a:extLst>
          </p:cNvPr>
          <p:cNvSpPr/>
          <p:nvPr/>
        </p:nvSpPr>
        <p:spPr>
          <a:xfrm>
            <a:off x="3843295" y="3891516"/>
            <a:ext cx="777436" cy="425303"/>
          </a:xfrm>
          <a:prstGeom prst="rightArrow">
            <a:avLst/>
          </a:prstGeom>
          <a:noFill/>
          <a:ln w="19050">
            <a:solidFill>
              <a:srgbClr val="228EB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83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 rot="1800000">
            <a:off x="4749824" y="3160999"/>
            <a:ext cx="8040648" cy="3879333"/>
          </a:xfrm>
          <a:custGeom>
            <a:avLst/>
            <a:gdLst>
              <a:gd name="connsiteX0" fmla="*/ 0 w 13677900"/>
              <a:gd name="connsiteY0" fmla="*/ 0 h 3868438"/>
              <a:gd name="connsiteX1" fmla="*/ 13677900 w 13677900"/>
              <a:gd name="connsiteY1" fmla="*/ 0 h 3868438"/>
              <a:gd name="connsiteX2" fmla="*/ 13677900 w 13677900"/>
              <a:gd name="connsiteY2" fmla="*/ 3868438 h 3868438"/>
              <a:gd name="connsiteX3" fmla="*/ 0 w 13677900"/>
              <a:gd name="connsiteY3" fmla="*/ 3868438 h 3868438"/>
              <a:gd name="connsiteX4" fmla="*/ 0 w 13677900"/>
              <a:gd name="connsiteY4" fmla="*/ 0 h 3868438"/>
              <a:gd name="connsiteX0" fmla="*/ 0 w 13677900"/>
              <a:gd name="connsiteY0" fmla="*/ 0 h 3868438"/>
              <a:gd name="connsiteX1" fmla="*/ 7472972 w 13677900"/>
              <a:gd name="connsiteY1" fmla="*/ 8098 h 3868438"/>
              <a:gd name="connsiteX2" fmla="*/ 13677900 w 13677900"/>
              <a:gd name="connsiteY2" fmla="*/ 0 h 3868438"/>
              <a:gd name="connsiteX3" fmla="*/ 13677900 w 13677900"/>
              <a:gd name="connsiteY3" fmla="*/ 3868438 h 3868438"/>
              <a:gd name="connsiteX4" fmla="*/ 0 w 13677900"/>
              <a:gd name="connsiteY4" fmla="*/ 3868438 h 3868438"/>
              <a:gd name="connsiteX5" fmla="*/ 0 w 13677900"/>
              <a:gd name="connsiteY5" fmla="*/ 0 h 3868438"/>
              <a:gd name="connsiteX0" fmla="*/ 0 w 13677900"/>
              <a:gd name="connsiteY0" fmla="*/ 0 h 3879333"/>
              <a:gd name="connsiteX1" fmla="*/ 7472972 w 13677900"/>
              <a:gd name="connsiteY1" fmla="*/ 8098 h 3879333"/>
              <a:gd name="connsiteX2" fmla="*/ 13677900 w 13677900"/>
              <a:gd name="connsiteY2" fmla="*/ 0 h 3879333"/>
              <a:gd name="connsiteX3" fmla="*/ 13677900 w 13677900"/>
              <a:gd name="connsiteY3" fmla="*/ 3868438 h 3879333"/>
              <a:gd name="connsiteX4" fmla="*/ 5637252 w 13677900"/>
              <a:gd name="connsiteY4" fmla="*/ 3879333 h 3879333"/>
              <a:gd name="connsiteX5" fmla="*/ 0 w 13677900"/>
              <a:gd name="connsiteY5" fmla="*/ 3868438 h 3879333"/>
              <a:gd name="connsiteX6" fmla="*/ 0 w 13677900"/>
              <a:gd name="connsiteY6" fmla="*/ 0 h 3879333"/>
              <a:gd name="connsiteX0" fmla="*/ 0 w 13677900"/>
              <a:gd name="connsiteY0" fmla="*/ 0 h 3879333"/>
              <a:gd name="connsiteX1" fmla="*/ 7472972 w 13677900"/>
              <a:gd name="connsiteY1" fmla="*/ 8098 h 3879333"/>
              <a:gd name="connsiteX2" fmla="*/ 13677900 w 13677900"/>
              <a:gd name="connsiteY2" fmla="*/ 0 h 3879333"/>
              <a:gd name="connsiteX3" fmla="*/ 13677900 w 13677900"/>
              <a:gd name="connsiteY3" fmla="*/ 3868438 h 3879333"/>
              <a:gd name="connsiteX4" fmla="*/ 5637252 w 13677900"/>
              <a:gd name="connsiteY4" fmla="*/ 3879333 h 3879333"/>
              <a:gd name="connsiteX5" fmla="*/ 0 w 13677900"/>
              <a:gd name="connsiteY5" fmla="*/ 0 h 3879333"/>
              <a:gd name="connsiteX0" fmla="*/ 0 w 8040648"/>
              <a:gd name="connsiteY0" fmla="*/ 3879333 h 3879333"/>
              <a:gd name="connsiteX1" fmla="*/ 1835720 w 8040648"/>
              <a:gd name="connsiteY1" fmla="*/ 8098 h 3879333"/>
              <a:gd name="connsiteX2" fmla="*/ 8040648 w 8040648"/>
              <a:gd name="connsiteY2" fmla="*/ 0 h 3879333"/>
              <a:gd name="connsiteX3" fmla="*/ 8040648 w 8040648"/>
              <a:gd name="connsiteY3" fmla="*/ 3868438 h 3879333"/>
              <a:gd name="connsiteX4" fmla="*/ 0 w 8040648"/>
              <a:gd name="connsiteY4" fmla="*/ 3879333 h 387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40648" h="3879333">
                <a:moveTo>
                  <a:pt x="0" y="3879333"/>
                </a:moveTo>
                <a:lnTo>
                  <a:pt x="1835720" y="8098"/>
                </a:lnTo>
                <a:lnTo>
                  <a:pt x="8040648" y="0"/>
                </a:lnTo>
                <a:lnTo>
                  <a:pt x="8040648" y="3868438"/>
                </a:lnTo>
                <a:lnTo>
                  <a:pt x="0" y="3879333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  <a:alpha val="40000"/>
                </a:schemeClr>
              </a:gs>
              <a:gs pos="84600">
                <a:schemeClr val="bg1">
                  <a:lumMod val="95000"/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874713" y="304800"/>
            <a:ext cx="1182909" cy="850419"/>
            <a:chOff x="874713" y="304800"/>
            <a:chExt cx="1182909" cy="850419"/>
          </a:xfrm>
        </p:grpSpPr>
        <p:sp>
          <p:nvSpPr>
            <p:cNvPr id="5" name="矩形 16"/>
            <p:cNvSpPr/>
            <p:nvPr/>
          </p:nvSpPr>
          <p:spPr>
            <a:xfrm rot="1800000">
              <a:off x="1221209" y="681766"/>
              <a:ext cx="836413" cy="473453"/>
            </a:xfrm>
            <a:custGeom>
              <a:avLst/>
              <a:gdLst>
                <a:gd name="connsiteX0" fmla="*/ 0 w 1504748"/>
                <a:gd name="connsiteY0" fmla="*/ 0 h 465789"/>
                <a:gd name="connsiteX1" fmla="*/ 1504748 w 1504748"/>
                <a:gd name="connsiteY1" fmla="*/ 0 h 465789"/>
                <a:gd name="connsiteX2" fmla="*/ 1504748 w 1504748"/>
                <a:gd name="connsiteY2" fmla="*/ 465789 h 465789"/>
                <a:gd name="connsiteX3" fmla="*/ 0 w 1504748"/>
                <a:gd name="connsiteY3" fmla="*/ 465789 h 465789"/>
                <a:gd name="connsiteX4" fmla="*/ 0 w 1504748"/>
                <a:gd name="connsiteY4" fmla="*/ 0 h 465789"/>
                <a:gd name="connsiteX0" fmla="*/ 0 w 1504748"/>
                <a:gd name="connsiteY0" fmla="*/ 5104 h 470893"/>
                <a:gd name="connsiteX1" fmla="*/ 342087 w 1504748"/>
                <a:gd name="connsiteY1" fmla="*/ 0 h 470893"/>
                <a:gd name="connsiteX2" fmla="*/ 1504748 w 1504748"/>
                <a:gd name="connsiteY2" fmla="*/ 5104 h 470893"/>
                <a:gd name="connsiteX3" fmla="*/ 1504748 w 1504748"/>
                <a:gd name="connsiteY3" fmla="*/ 470893 h 470893"/>
                <a:gd name="connsiteX4" fmla="*/ 0 w 1504748"/>
                <a:gd name="connsiteY4" fmla="*/ 470893 h 470893"/>
                <a:gd name="connsiteX5" fmla="*/ 0 w 1504748"/>
                <a:gd name="connsiteY5" fmla="*/ 5104 h 470893"/>
                <a:gd name="connsiteX0" fmla="*/ 0 w 1504748"/>
                <a:gd name="connsiteY0" fmla="*/ 5104 h 473453"/>
                <a:gd name="connsiteX1" fmla="*/ 342087 w 1504748"/>
                <a:gd name="connsiteY1" fmla="*/ 0 h 473453"/>
                <a:gd name="connsiteX2" fmla="*/ 1504748 w 1504748"/>
                <a:gd name="connsiteY2" fmla="*/ 5104 h 473453"/>
                <a:gd name="connsiteX3" fmla="*/ 1504748 w 1504748"/>
                <a:gd name="connsiteY3" fmla="*/ 470893 h 473453"/>
                <a:gd name="connsiteX4" fmla="*/ 322141 w 1504748"/>
                <a:gd name="connsiteY4" fmla="*/ 473453 h 473453"/>
                <a:gd name="connsiteX5" fmla="*/ 0 w 1504748"/>
                <a:gd name="connsiteY5" fmla="*/ 470893 h 473453"/>
                <a:gd name="connsiteX6" fmla="*/ 0 w 1504748"/>
                <a:gd name="connsiteY6" fmla="*/ 5104 h 473453"/>
                <a:gd name="connsiteX0" fmla="*/ 0 w 1504748"/>
                <a:gd name="connsiteY0" fmla="*/ 5104 h 473453"/>
                <a:gd name="connsiteX1" fmla="*/ 342087 w 1504748"/>
                <a:gd name="connsiteY1" fmla="*/ 0 h 473453"/>
                <a:gd name="connsiteX2" fmla="*/ 1504748 w 1504748"/>
                <a:gd name="connsiteY2" fmla="*/ 5104 h 473453"/>
                <a:gd name="connsiteX3" fmla="*/ 1504748 w 1504748"/>
                <a:gd name="connsiteY3" fmla="*/ 470893 h 473453"/>
                <a:gd name="connsiteX4" fmla="*/ 322141 w 1504748"/>
                <a:gd name="connsiteY4" fmla="*/ 473453 h 473453"/>
                <a:gd name="connsiteX5" fmla="*/ 0 w 1504748"/>
                <a:gd name="connsiteY5" fmla="*/ 5104 h 473453"/>
                <a:gd name="connsiteX0" fmla="*/ 0 w 1182607"/>
                <a:gd name="connsiteY0" fmla="*/ 473453 h 473453"/>
                <a:gd name="connsiteX1" fmla="*/ 19946 w 1182607"/>
                <a:gd name="connsiteY1" fmla="*/ 0 h 473453"/>
                <a:gd name="connsiteX2" fmla="*/ 1182607 w 1182607"/>
                <a:gd name="connsiteY2" fmla="*/ 5104 h 473453"/>
                <a:gd name="connsiteX3" fmla="*/ 1182607 w 1182607"/>
                <a:gd name="connsiteY3" fmla="*/ 470893 h 473453"/>
                <a:gd name="connsiteX4" fmla="*/ 0 w 1182607"/>
                <a:gd name="connsiteY4" fmla="*/ 473453 h 473453"/>
                <a:gd name="connsiteX0" fmla="*/ 0 w 1182607"/>
                <a:gd name="connsiteY0" fmla="*/ 473453 h 473453"/>
                <a:gd name="connsiteX1" fmla="*/ 187993 w 1182607"/>
                <a:gd name="connsiteY1" fmla="*/ 240265 h 473453"/>
                <a:gd name="connsiteX2" fmla="*/ 19946 w 1182607"/>
                <a:gd name="connsiteY2" fmla="*/ 0 h 473453"/>
                <a:gd name="connsiteX3" fmla="*/ 1182607 w 1182607"/>
                <a:gd name="connsiteY3" fmla="*/ 5104 h 473453"/>
                <a:gd name="connsiteX4" fmla="*/ 1182607 w 1182607"/>
                <a:gd name="connsiteY4" fmla="*/ 470893 h 473453"/>
                <a:gd name="connsiteX5" fmla="*/ 0 w 1182607"/>
                <a:gd name="connsiteY5" fmla="*/ 473453 h 473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2607" h="473453">
                  <a:moveTo>
                    <a:pt x="0" y="473453"/>
                  </a:moveTo>
                  <a:cubicBezTo>
                    <a:pt x="3995" y="397823"/>
                    <a:pt x="183998" y="315895"/>
                    <a:pt x="187993" y="240265"/>
                  </a:cubicBezTo>
                  <a:lnTo>
                    <a:pt x="19946" y="0"/>
                  </a:lnTo>
                  <a:lnTo>
                    <a:pt x="1182607" y="5104"/>
                  </a:lnTo>
                  <a:lnTo>
                    <a:pt x="1182607" y="470893"/>
                  </a:lnTo>
                  <a:lnTo>
                    <a:pt x="0" y="47345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50000"/>
                  </a:schemeClr>
                </a:gs>
                <a:gs pos="846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874713" y="304800"/>
              <a:ext cx="834118" cy="834118"/>
            </a:xfrm>
            <a:custGeom>
              <a:avLst/>
              <a:gdLst>
                <a:gd name="connsiteX0" fmla="*/ 0 w 834118"/>
                <a:gd name="connsiteY0" fmla="*/ 563336 h 834118"/>
                <a:gd name="connsiteX1" fmla="*/ 23764 w 834118"/>
                <a:gd name="connsiteY1" fmla="*/ 563336 h 834118"/>
                <a:gd name="connsiteX2" fmla="*/ 23764 w 834118"/>
                <a:gd name="connsiteY2" fmla="*/ 810354 h 834118"/>
                <a:gd name="connsiteX3" fmla="*/ 810354 w 834118"/>
                <a:gd name="connsiteY3" fmla="*/ 810354 h 834118"/>
                <a:gd name="connsiteX4" fmla="*/ 810354 w 834118"/>
                <a:gd name="connsiteY4" fmla="*/ 563336 h 834118"/>
                <a:gd name="connsiteX5" fmla="*/ 834118 w 834118"/>
                <a:gd name="connsiteY5" fmla="*/ 563336 h 834118"/>
                <a:gd name="connsiteX6" fmla="*/ 834118 w 834118"/>
                <a:gd name="connsiteY6" fmla="*/ 834118 h 834118"/>
                <a:gd name="connsiteX7" fmla="*/ 0 w 834118"/>
                <a:gd name="connsiteY7" fmla="*/ 834118 h 834118"/>
                <a:gd name="connsiteX8" fmla="*/ 0 w 834118"/>
                <a:gd name="connsiteY8" fmla="*/ 0 h 834118"/>
                <a:gd name="connsiteX9" fmla="*/ 834118 w 834118"/>
                <a:gd name="connsiteY9" fmla="*/ 0 h 834118"/>
                <a:gd name="connsiteX10" fmla="*/ 834118 w 834118"/>
                <a:gd name="connsiteY10" fmla="*/ 270782 h 834118"/>
                <a:gd name="connsiteX11" fmla="*/ 810354 w 834118"/>
                <a:gd name="connsiteY11" fmla="*/ 270782 h 834118"/>
                <a:gd name="connsiteX12" fmla="*/ 810354 w 834118"/>
                <a:gd name="connsiteY12" fmla="*/ 23764 h 834118"/>
                <a:gd name="connsiteX13" fmla="*/ 23764 w 834118"/>
                <a:gd name="connsiteY13" fmla="*/ 23764 h 834118"/>
                <a:gd name="connsiteX14" fmla="*/ 23764 w 834118"/>
                <a:gd name="connsiteY14" fmla="*/ 270782 h 834118"/>
                <a:gd name="connsiteX15" fmla="*/ 0 w 834118"/>
                <a:gd name="connsiteY15" fmla="*/ 270782 h 834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34118" h="834118">
                  <a:moveTo>
                    <a:pt x="0" y="563336"/>
                  </a:moveTo>
                  <a:lnTo>
                    <a:pt x="23764" y="563336"/>
                  </a:lnTo>
                  <a:lnTo>
                    <a:pt x="23764" y="810354"/>
                  </a:lnTo>
                  <a:lnTo>
                    <a:pt x="810354" y="810354"/>
                  </a:lnTo>
                  <a:lnTo>
                    <a:pt x="810354" y="563336"/>
                  </a:lnTo>
                  <a:lnTo>
                    <a:pt x="834118" y="563336"/>
                  </a:lnTo>
                  <a:lnTo>
                    <a:pt x="834118" y="834118"/>
                  </a:lnTo>
                  <a:lnTo>
                    <a:pt x="0" y="834118"/>
                  </a:lnTo>
                  <a:close/>
                  <a:moveTo>
                    <a:pt x="0" y="0"/>
                  </a:moveTo>
                  <a:lnTo>
                    <a:pt x="834118" y="0"/>
                  </a:lnTo>
                  <a:lnTo>
                    <a:pt x="834118" y="270782"/>
                  </a:lnTo>
                  <a:lnTo>
                    <a:pt x="810354" y="270782"/>
                  </a:lnTo>
                  <a:lnTo>
                    <a:pt x="810354" y="23764"/>
                  </a:lnTo>
                  <a:lnTo>
                    <a:pt x="23764" y="23764"/>
                  </a:lnTo>
                  <a:lnTo>
                    <a:pt x="23764" y="270782"/>
                  </a:lnTo>
                  <a:lnTo>
                    <a:pt x="0" y="2707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椭圆 13"/>
            <p:cNvSpPr/>
            <p:nvPr/>
          </p:nvSpPr>
          <p:spPr>
            <a:xfrm>
              <a:off x="1055688" y="485775"/>
              <a:ext cx="472168" cy="472168"/>
            </a:xfrm>
            <a:custGeom>
              <a:avLst/>
              <a:gdLst>
                <a:gd name="connsiteX0" fmla="*/ 119063 w 330200"/>
                <a:gd name="connsiteY0" fmla="*/ 93662 h 330200"/>
                <a:gd name="connsiteX1" fmla="*/ 119063 w 330200"/>
                <a:gd name="connsiteY1" fmla="*/ 230187 h 330200"/>
                <a:gd name="connsiteX2" fmla="*/ 244476 w 330200"/>
                <a:gd name="connsiteY2" fmla="*/ 161925 h 330200"/>
                <a:gd name="connsiteX3" fmla="*/ 165100 w 330200"/>
                <a:gd name="connsiteY3" fmla="*/ 0 h 330200"/>
                <a:gd name="connsiteX4" fmla="*/ 330200 w 330200"/>
                <a:gd name="connsiteY4" fmla="*/ 165100 h 330200"/>
                <a:gd name="connsiteX5" fmla="*/ 165100 w 330200"/>
                <a:gd name="connsiteY5" fmla="*/ 330200 h 330200"/>
                <a:gd name="connsiteX6" fmla="*/ 0 w 330200"/>
                <a:gd name="connsiteY6" fmla="*/ 165100 h 330200"/>
                <a:gd name="connsiteX7" fmla="*/ 165100 w 330200"/>
                <a:gd name="connsiteY7" fmla="*/ 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0200" h="330200">
                  <a:moveTo>
                    <a:pt x="119063" y="93662"/>
                  </a:moveTo>
                  <a:lnTo>
                    <a:pt x="119063" y="230187"/>
                  </a:lnTo>
                  <a:lnTo>
                    <a:pt x="244476" y="161925"/>
                  </a:lnTo>
                  <a:close/>
                  <a:moveTo>
                    <a:pt x="165100" y="0"/>
                  </a:moveTo>
                  <a:cubicBezTo>
                    <a:pt x="256282" y="0"/>
                    <a:pt x="330200" y="73918"/>
                    <a:pt x="330200" y="165100"/>
                  </a:cubicBezTo>
                  <a:cubicBezTo>
                    <a:pt x="330200" y="256282"/>
                    <a:pt x="256282" y="330200"/>
                    <a:pt x="165100" y="330200"/>
                  </a:cubicBezTo>
                  <a:cubicBezTo>
                    <a:pt x="73918" y="330200"/>
                    <a:pt x="0" y="256282"/>
                    <a:pt x="0" y="165100"/>
                  </a:cubicBezTo>
                  <a:cubicBezTo>
                    <a:pt x="0" y="73918"/>
                    <a:pt x="73918" y="0"/>
                    <a:pt x="16510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992992" y="44699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配置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91A5B4C5-9FC6-4738-B5BA-1D0C72205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799" y="1450320"/>
            <a:ext cx="8903073" cy="5013381"/>
          </a:xfrm>
          <a:prstGeom prst="rect">
            <a:avLst/>
          </a:prstGeom>
        </p:spPr>
      </p:pic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EB7C51EC-008D-4055-B5DA-B90F997371AE}"/>
              </a:ext>
            </a:extLst>
          </p:cNvPr>
          <p:cNvSpPr/>
          <p:nvPr/>
        </p:nvSpPr>
        <p:spPr>
          <a:xfrm>
            <a:off x="2119957" y="3338623"/>
            <a:ext cx="8672090" cy="1127051"/>
          </a:xfrm>
          <a:prstGeom prst="roundRect">
            <a:avLst/>
          </a:prstGeom>
          <a:noFill/>
          <a:ln w="28575">
            <a:solidFill>
              <a:srgbClr val="228E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4460D708-8E18-4A4A-811F-DBAB8FC7879D}"/>
              </a:ext>
            </a:extLst>
          </p:cNvPr>
          <p:cNvSpPr/>
          <p:nvPr/>
        </p:nvSpPr>
        <p:spPr>
          <a:xfrm>
            <a:off x="7336465" y="1733107"/>
            <a:ext cx="4396661" cy="1052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General </a:t>
            </a:r>
            <a:r>
              <a:rPr lang="zh-CN" altLang="en-US" dirty="0"/>
              <a:t>配置中主要是写一下描述，我在这里写了示例项目的</a:t>
            </a:r>
            <a:r>
              <a:rPr lang="en-US" altLang="zh-CN" dirty="0" err="1"/>
              <a:t>Github</a:t>
            </a:r>
            <a:r>
              <a:rPr lang="zh-CN" altLang="en-US" dirty="0"/>
              <a:t>地址</a:t>
            </a:r>
          </a:p>
        </p:txBody>
      </p: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5176AF17-DE40-4940-82CB-137CDE8BD4D6}"/>
              </a:ext>
            </a:extLst>
          </p:cNvPr>
          <p:cNvCxnSpPr>
            <a:cxnSpLocks/>
            <a:stCxn id="33" idx="1"/>
            <a:endCxn id="32" idx="0"/>
          </p:cNvCxnSpPr>
          <p:nvPr/>
        </p:nvCxnSpPr>
        <p:spPr>
          <a:xfrm rot="10800000" flipV="1">
            <a:off x="6456003" y="2259419"/>
            <a:ext cx="880463" cy="1079204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23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/>
      <p:bldP spid="32" grpId="0" animBg="1"/>
      <p:bldP spid="3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包图主题2">
  <a:themeElements>
    <a:clrScheme name="自定义 8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8EB0"/>
      </a:accent1>
      <a:accent2>
        <a:srgbClr val="00B6BF"/>
      </a:accent2>
      <a:accent3>
        <a:srgbClr val="FEB068"/>
      </a:accent3>
      <a:accent4>
        <a:srgbClr val="FF6372"/>
      </a:accent4>
      <a:accent5>
        <a:srgbClr val="228EB0"/>
      </a:accent5>
      <a:accent6>
        <a:srgbClr val="00B6BF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1322</TotalTime>
  <Words>875</Words>
  <Application>Microsoft Office PowerPoint</Application>
  <PresentationFormat>宽屏</PresentationFormat>
  <Paragraphs>212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等线</vt:lpstr>
      <vt:lpstr>微软雅黑</vt:lpstr>
      <vt:lpstr>Arial</vt:lpstr>
      <vt:lpstr>Calibri</vt:lpstr>
      <vt:lpstr>Cooper Black</vt:lpstr>
      <vt:lpstr>Wingdings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丁丁</cp:lastModifiedBy>
  <cp:revision>62</cp:revision>
  <dcterms:created xsi:type="dcterms:W3CDTF">2017-07-19T00:44:57Z</dcterms:created>
  <dcterms:modified xsi:type="dcterms:W3CDTF">2018-05-21T13:34:50Z</dcterms:modified>
</cp:coreProperties>
</file>