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626B-F3C7-4675-9F43-2BED2A48D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6B51D-1A3F-444A-9795-0BB96C883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7D76-9D09-41B7-9ADE-99187D85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7FFA-9D39-4DBD-A8C1-30AD3F38C3A2}" type="datetimeFigureOut">
              <a:rPr lang="nl-NL" smtClean="0"/>
              <a:t>25-06-2019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189E4-D072-480D-83F9-7870D611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2A3A7-3783-444E-BEAE-9D0F5E76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A365-72AC-43CF-AB49-50C5678749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906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75BA-A09F-4A65-A6E4-FE075D61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91617-68E1-4D5E-A546-71EC8F040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0E61F-4AA6-43F7-984A-A0FA4CB3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7FFA-9D39-4DBD-A8C1-30AD3F38C3A2}" type="datetimeFigureOut">
              <a:rPr lang="nl-NL" smtClean="0"/>
              <a:t>25-06-2019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2998E-A86F-4864-9E8B-F0244B8E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5FBF8-C0CE-40DB-B53A-0CB65667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A365-72AC-43CF-AB49-50C5678749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522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E153E-818C-4A40-8441-1EEC75A40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122C2-0A55-45FF-ABA7-A19262982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969BD-6033-4506-9D72-D9FD3DBF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7FFA-9D39-4DBD-A8C1-30AD3F38C3A2}" type="datetimeFigureOut">
              <a:rPr lang="nl-NL" smtClean="0"/>
              <a:t>25-06-2019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99D4E-3267-4BC7-821E-C120E6E8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214E5-7511-4D47-A35D-A3887253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A365-72AC-43CF-AB49-50C5678749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533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F36D-B029-49BB-B1F2-8B008FA4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5EC92-37E3-42C4-9542-688A44AB4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8594-EB48-4331-9FB0-DB8F1A42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7FFA-9D39-4DBD-A8C1-30AD3F38C3A2}" type="datetimeFigureOut">
              <a:rPr lang="nl-NL" smtClean="0"/>
              <a:t>25-06-2019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A8A96-BD05-4096-B7CA-CBC3B650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32317-0833-47C2-BB5C-34AE721D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A365-72AC-43CF-AB49-50C5678749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825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F94D-B993-41EB-8721-0C1AFDB0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A2864-2632-45C4-8F49-1E3C5F298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AC6F9-8CBA-4636-B678-25EC3F5F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7FFA-9D39-4DBD-A8C1-30AD3F38C3A2}" type="datetimeFigureOut">
              <a:rPr lang="nl-NL" smtClean="0"/>
              <a:t>25-06-2019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20131-B4CB-4F1D-966D-F7B3CFDB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B2560-E9ED-48F3-9618-FFC1B973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A365-72AC-43CF-AB49-50C5678749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516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2E11-44E9-4427-9E86-3001F7A4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FE54-503D-427C-8352-132081C98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F6A33-596F-46DD-80D5-83F19A95B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E520D-8416-419B-AC3A-22917078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7FFA-9D39-4DBD-A8C1-30AD3F38C3A2}" type="datetimeFigureOut">
              <a:rPr lang="nl-NL" smtClean="0"/>
              <a:t>25-06-2019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E8BB1-19B6-4E1F-ACDA-1919E202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07701-8164-4504-A4D6-1173A857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A365-72AC-43CF-AB49-50C5678749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416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6EA1-3D58-4CE2-BA73-114461C9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F8DDB-F1C4-42BC-8F69-EE8AAEC85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8AFB2-A0ED-489D-8395-BB1B076E5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53E2F-3B17-48BD-B9A9-F4162B487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EC85F-1E80-4406-BEFE-BA00FD857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60DF8-8549-41A1-800F-BBF30D36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7FFA-9D39-4DBD-A8C1-30AD3F38C3A2}" type="datetimeFigureOut">
              <a:rPr lang="nl-NL" smtClean="0"/>
              <a:t>25-06-2019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01FC3-DCDB-4A9D-9818-FDC321EC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11E76-9DB9-4B42-BA20-F5188D0C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A365-72AC-43CF-AB49-50C5678749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0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0A9D-F930-4EB2-A41E-4563385C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210D1-AD3B-474A-8446-B0ED3D6F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7FFA-9D39-4DBD-A8C1-30AD3F38C3A2}" type="datetimeFigureOut">
              <a:rPr lang="nl-NL" smtClean="0"/>
              <a:t>25-06-2019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31551-075A-4F6C-BDFF-D49DC23B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487BC-7716-440D-983D-85F35428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A365-72AC-43CF-AB49-50C5678749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182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0347C-31B3-4FAA-91DB-00204C6E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7FFA-9D39-4DBD-A8C1-30AD3F38C3A2}" type="datetimeFigureOut">
              <a:rPr lang="nl-NL" smtClean="0"/>
              <a:t>25-06-2019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BD443-92CF-4E81-810D-44681706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26B2E-13E2-4E61-96FC-D89B723D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A365-72AC-43CF-AB49-50C5678749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589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83CC-CE75-4438-A586-2C542813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A8587-E0E0-47FD-BCE3-20FE1BB47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C5468-2FAC-4F8E-94E0-7793C04D0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C3D59-63B7-492D-A50A-A5F7A803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7FFA-9D39-4DBD-A8C1-30AD3F38C3A2}" type="datetimeFigureOut">
              <a:rPr lang="nl-NL" smtClean="0"/>
              <a:t>25-06-2019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B5F1-EBB1-4907-8D2C-7B394A4C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44A0E-510D-4D16-9603-2D7C2814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A365-72AC-43CF-AB49-50C5678749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581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4D04-723F-4CBE-9AC8-8C5B1EFC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5D3BD8-BE36-4E65-A477-2FF80D728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AFF97-B78D-4730-90F3-4DDEAC633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63DE8-4CB2-453C-A931-AC252DF1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7FFA-9D39-4DBD-A8C1-30AD3F38C3A2}" type="datetimeFigureOut">
              <a:rPr lang="nl-NL" smtClean="0"/>
              <a:t>25-06-2019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A17D2-E526-40DC-A31B-CEAF9416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7594E-8BFB-4A2B-AD10-818C467F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A365-72AC-43CF-AB49-50C5678749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385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69CD99-34FE-4F6C-AA74-38E7BCA5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51AEA-A1CB-4E91-A0A7-3CC6DA8DC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F8C03-F468-4FA3-B57D-A97D0AB69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C7FFA-9D39-4DBD-A8C1-30AD3F38C3A2}" type="datetimeFigureOut">
              <a:rPr lang="nl-NL" smtClean="0"/>
              <a:t>25-06-2019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85225-FEB5-4661-97EC-97BE1DC3B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D43DB-A47C-44A5-B94B-C7521A207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3A365-72AC-43CF-AB49-50C5678749C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945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7ACC5BF-BA3C-4921-956B-C87443CE3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17E09E-8632-4A89-B82A-CF0BB90C0501}"/>
              </a:ext>
            </a:extLst>
          </p:cNvPr>
          <p:cNvSpPr/>
          <p:nvPr/>
        </p:nvSpPr>
        <p:spPr>
          <a:xfrm>
            <a:off x="2372810" y="1920"/>
            <a:ext cx="7257327" cy="451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E05586-E783-4386-A4F3-F66DFB4AA64B}"/>
              </a:ext>
            </a:extLst>
          </p:cNvPr>
          <p:cNvSpPr/>
          <p:nvPr/>
        </p:nvSpPr>
        <p:spPr>
          <a:xfrm>
            <a:off x="9301223" y="0"/>
            <a:ext cx="65782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D055FB-4F98-4696-81D4-607F85B165F0}"/>
              </a:ext>
            </a:extLst>
          </p:cNvPr>
          <p:cNvSpPr/>
          <p:nvPr/>
        </p:nvSpPr>
        <p:spPr>
          <a:xfrm>
            <a:off x="2219536" y="6367482"/>
            <a:ext cx="7586241" cy="491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71A92-3F48-4E88-AA51-62308965B20F}"/>
              </a:ext>
            </a:extLst>
          </p:cNvPr>
          <p:cNvSpPr/>
          <p:nvPr/>
        </p:nvSpPr>
        <p:spPr>
          <a:xfrm>
            <a:off x="2416710" y="0"/>
            <a:ext cx="657828" cy="6612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CF325F8-00EC-4B6F-926B-CE9F59E64817}"/>
              </a:ext>
            </a:extLst>
          </p:cNvPr>
          <p:cNvGrpSpPr/>
          <p:nvPr/>
        </p:nvGrpSpPr>
        <p:grpSpPr>
          <a:xfrm>
            <a:off x="2388678" y="256160"/>
            <a:ext cx="674792" cy="6241971"/>
            <a:chOff x="2388678" y="256160"/>
            <a:chExt cx="674792" cy="624197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0737D8-23FE-46ED-A032-EF3171249B22}"/>
                </a:ext>
              </a:extLst>
            </p:cNvPr>
            <p:cNvCxnSpPr/>
            <p:nvPr/>
          </p:nvCxnSpPr>
          <p:spPr>
            <a:xfrm>
              <a:off x="3063470" y="764770"/>
              <a:ext cx="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537702-FF0E-4F7E-8DB7-073FBF194BE6}"/>
                </a:ext>
              </a:extLst>
            </p:cNvPr>
            <p:cNvSpPr txBox="1"/>
            <p:nvPr/>
          </p:nvSpPr>
          <p:spPr>
            <a:xfrm>
              <a:off x="2564153" y="626270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1500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7129E1-22AB-45AA-AFC8-8A068A4FE535}"/>
                </a:ext>
              </a:extLst>
            </p:cNvPr>
            <p:cNvSpPr txBox="1"/>
            <p:nvPr/>
          </p:nvSpPr>
          <p:spPr>
            <a:xfrm>
              <a:off x="2564153" y="999261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1400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28F49BE-ECDA-40E9-BB31-EE7345F9C490}"/>
                </a:ext>
              </a:extLst>
            </p:cNvPr>
            <p:cNvCxnSpPr>
              <a:cxnSpLocks/>
            </p:cNvCxnSpPr>
            <p:nvPr/>
          </p:nvCxnSpPr>
          <p:spPr>
            <a:xfrm>
              <a:off x="3001920" y="1141006"/>
              <a:ext cx="6155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698E32-5810-4BEB-BB20-A20C00BE5637}"/>
                </a:ext>
              </a:extLst>
            </p:cNvPr>
            <p:cNvSpPr txBox="1"/>
            <p:nvPr/>
          </p:nvSpPr>
          <p:spPr>
            <a:xfrm>
              <a:off x="2564153" y="1372252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1300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72AA7C-458E-4BDA-A286-56E752EF4ED6}"/>
                </a:ext>
              </a:extLst>
            </p:cNvPr>
            <p:cNvCxnSpPr>
              <a:cxnSpLocks/>
            </p:cNvCxnSpPr>
            <p:nvPr/>
          </p:nvCxnSpPr>
          <p:spPr>
            <a:xfrm>
              <a:off x="3001920" y="1515056"/>
              <a:ext cx="6155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FBF951-74A2-4A27-9707-FD102EA91B5A}"/>
                </a:ext>
              </a:extLst>
            </p:cNvPr>
            <p:cNvSpPr txBox="1"/>
            <p:nvPr/>
          </p:nvSpPr>
          <p:spPr>
            <a:xfrm>
              <a:off x="2564153" y="1745243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1200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012A479-7936-4017-9C43-15A9CCF3B64A}"/>
                </a:ext>
              </a:extLst>
            </p:cNvPr>
            <p:cNvCxnSpPr>
              <a:cxnSpLocks/>
            </p:cNvCxnSpPr>
            <p:nvPr/>
          </p:nvCxnSpPr>
          <p:spPr>
            <a:xfrm>
              <a:off x="3001920" y="1888526"/>
              <a:ext cx="6155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76B8E1-F4A9-4566-9C10-836BB29373DD}"/>
                </a:ext>
              </a:extLst>
            </p:cNvPr>
            <p:cNvSpPr txBox="1"/>
            <p:nvPr/>
          </p:nvSpPr>
          <p:spPr>
            <a:xfrm>
              <a:off x="2564153" y="2118234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1100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256740-9D6D-4FE2-A4A7-6AACF2DC9B26}"/>
                </a:ext>
              </a:extLst>
            </p:cNvPr>
            <p:cNvCxnSpPr>
              <a:cxnSpLocks/>
            </p:cNvCxnSpPr>
            <p:nvPr/>
          </p:nvCxnSpPr>
          <p:spPr>
            <a:xfrm>
              <a:off x="3001920" y="2261996"/>
              <a:ext cx="6155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E67DA8-DDC8-4CAE-9ECD-B2961F40B2E4}"/>
                </a:ext>
              </a:extLst>
            </p:cNvPr>
            <p:cNvSpPr txBox="1"/>
            <p:nvPr/>
          </p:nvSpPr>
          <p:spPr>
            <a:xfrm>
              <a:off x="2564153" y="2491225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1000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B827313-6B56-4C26-8ED2-8D73A128A74A}"/>
                </a:ext>
              </a:extLst>
            </p:cNvPr>
            <p:cNvCxnSpPr>
              <a:cxnSpLocks/>
            </p:cNvCxnSpPr>
            <p:nvPr/>
          </p:nvCxnSpPr>
          <p:spPr>
            <a:xfrm>
              <a:off x="3001920" y="2635466"/>
              <a:ext cx="6155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E1616EB-0295-4A9B-B180-13997A107CD4}"/>
                </a:ext>
              </a:extLst>
            </p:cNvPr>
            <p:cNvSpPr txBox="1"/>
            <p:nvPr/>
          </p:nvSpPr>
          <p:spPr>
            <a:xfrm>
              <a:off x="2607434" y="2864216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900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A1B0ABC-224C-470C-902A-29E80553CBC4}"/>
                </a:ext>
              </a:extLst>
            </p:cNvPr>
            <p:cNvCxnSpPr>
              <a:cxnSpLocks/>
            </p:cNvCxnSpPr>
            <p:nvPr/>
          </p:nvCxnSpPr>
          <p:spPr>
            <a:xfrm>
              <a:off x="3001920" y="3008936"/>
              <a:ext cx="6155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B0A604-FF30-435B-8A9C-2840DB35B1D6}"/>
                </a:ext>
              </a:extLst>
            </p:cNvPr>
            <p:cNvSpPr txBox="1"/>
            <p:nvPr/>
          </p:nvSpPr>
          <p:spPr>
            <a:xfrm>
              <a:off x="2607434" y="3237207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800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C81518-DA4A-40CA-96C5-FD31F783EB21}"/>
                </a:ext>
              </a:extLst>
            </p:cNvPr>
            <p:cNvCxnSpPr>
              <a:cxnSpLocks/>
            </p:cNvCxnSpPr>
            <p:nvPr/>
          </p:nvCxnSpPr>
          <p:spPr>
            <a:xfrm>
              <a:off x="3001920" y="3377453"/>
              <a:ext cx="6155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22DB60F-E657-4771-B4C6-450B90C2CF01}"/>
                </a:ext>
              </a:extLst>
            </p:cNvPr>
            <p:cNvSpPr txBox="1"/>
            <p:nvPr/>
          </p:nvSpPr>
          <p:spPr>
            <a:xfrm>
              <a:off x="2607434" y="3610198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700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0C22E33-EDA5-4FA6-9EAE-6B016D328898}"/>
                </a:ext>
              </a:extLst>
            </p:cNvPr>
            <p:cNvCxnSpPr>
              <a:cxnSpLocks/>
            </p:cNvCxnSpPr>
            <p:nvPr/>
          </p:nvCxnSpPr>
          <p:spPr>
            <a:xfrm>
              <a:off x="3001920" y="3747093"/>
              <a:ext cx="6155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479D313-475E-493F-9A54-06F5D39DA189}"/>
                </a:ext>
              </a:extLst>
            </p:cNvPr>
            <p:cNvSpPr txBox="1"/>
            <p:nvPr/>
          </p:nvSpPr>
          <p:spPr>
            <a:xfrm>
              <a:off x="2607434" y="3983189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600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781C556-2ECF-4FAD-864C-722C08B7FC76}"/>
                </a:ext>
              </a:extLst>
            </p:cNvPr>
            <p:cNvCxnSpPr>
              <a:cxnSpLocks/>
            </p:cNvCxnSpPr>
            <p:nvPr/>
          </p:nvCxnSpPr>
          <p:spPr>
            <a:xfrm>
              <a:off x="3001920" y="4123135"/>
              <a:ext cx="6155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D397693-8D37-4D40-80D0-6A31778F8752}"/>
                </a:ext>
              </a:extLst>
            </p:cNvPr>
            <p:cNvSpPr txBox="1"/>
            <p:nvPr/>
          </p:nvSpPr>
          <p:spPr>
            <a:xfrm>
              <a:off x="2607434" y="4356180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500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9BE8CE9-EE45-4C5A-A195-E29405888100}"/>
                </a:ext>
              </a:extLst>
            </p:cNvPr>
            <p:cNvCxnSpPr>
              <a:cxnSpLocks/>
            </p:cNvCxnSpPr>
            <p:nvPr/>
          </p:nvCxnSpPr>
          <p:spPr>
            <a:xfrm>
              <a:off x="3001920" y="4495378"/>
              <a:ext cx="6155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0912912-25B9-4F3F-9E83-B4A558E92B8A}"/>
                </a:ext>
              </a:extLst>
            </p:cNvPr>
            <p:cNvSpPr txBox="1"/>
            <p:nvPr/>
          </p:nvSpPr>
          <p:spPr>
            <a:xfrm>
              <a:off x="2607434" y="4729171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400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C186C3-26A3-43A6-AEC8-A89D4EF7E373}"/>
                </a:ext>
              </a:extLst>
            </p:cNvPr>
            <p:cNvCxnSpPr>
              <a:cxnSpLocks/>
            </p:cNvCxnSpPr>
            <p:nvPr/>
          </p:nvCxnSpPr>
          <p:spPr>
            <a:xfrm>
              <a:off x="3001920" y="4868848"/>
              <a:ext cx="6155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2297971-975A-4E58-98DF-FC367F42BF3A}"/>
                </a:ext>
              </a:extLst>
            </p:cNvPr>
            <p:cNvSpPr txBox="1"/>
            <p:nvPr/>
          </p:nvSpPr>
          <p:spPr>
            <a:xfrm>
              <a:off x="2607434" y="5102162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300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449E845-18C7-4642-A1AD-DB6654CDC4A1}"/>
                </a:ext>
              </a:extLst>
            </p:cNvPr>
            <p:cNvCxnSpPr>
              <a:cxnSpLocks/>
            </p:cNvCxnSpPr>
            <p:nvPr/>
          </p:nvCxnSpPr>
          <p:spPr>
            <a:xfrm>
              <a:off x="3001920" y="5244890"/>
              <a:ext cx="6155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84A30A4-9B92-4499-A534-25A1A28FB01C}"/>
                </a:ext>
              </a:extLst>
            </p:cNvPr>
            <p:cNvSpPr txBox="1"/>
            <p:nvPr/>
          </p:nvSpPr>
          <p:spPr>
            <a:xfrm>
              <a:off x="2607434" y="5475153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200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FF49A20-3EF7-4607-A576-26B09D43C907}"/>
                </a:ext>
              </a:extLst>
            </p:cNvPr>
            <p:cNvCxnSpPr>
              <a:cxnSpLocks/>
            </p:cNvCxnSpPr>
            <p:nvPr/>
          </p:nvCxnSpPr>
          <p:spPr>
            <a:xfrm>
              <a:off x="3001920" y="5624088"/>
              <a:ext cx="6155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0495BE9-3619-4198-8C7C-C6FC28BA62CC}"/>
                </a:ext>
              </a:extLst>
            </p:cNvPr>
            <p:cNvSpPr txBox="1"/>
            <p:nvPr/>
          </p:nvSpPr>
          <p:spPr>
            <a:xfrm>
              <a:off x="2607434" y="5848144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100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25E178E-FDFD-46D7-8EA2-F9B1C76E689B}"/>
                </a:ext>
              </a:extLst>
            </p:cNvPr>
            <p:cNvCxnSpPr>
              <a:cxnSpLocks/>
            </p:cNvCxnSpPr>
            <p:nvPr/>
          </p:nvCxnSpPr>
          <p:spPr>
            <a:xfrm>
              <a:off x="3001920" y="5986161"/>
              <a:ext cx="6155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2922F7-F885-4665-BBF9-1C7FE559A589}"/>
                </a:ext>
              </a:extLst>
            </p:cNvPr>
            <p:cNvSpPr txBox="1"/>
            <p:nvPr/>
          </p:nvSpPr>
          <p:spPr>
            <a:xfrm>
              <a:off x="2799794" y="622113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7C314B3-BB04-4C8E-8B2F-8F0A2AFAE866}"/>
                </a:ext>
              </a:extLst>
            </p:cNvPr>
            <p:cNvCxnSpPr>
              <a:cxnSpLocks/>
            </p:cNvCxnSpPr>
            <p:nvPr/>
          </p:nvCxnSpPr>
          <p:spPr>
            <a:xfrm>
              <a:off x="3001920" y="6359631"/>
              <a:ext cx="6155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E15EC11-F428-421D-A45D-4064C7139BC4}"/>
                </a:ext>
              </a:extLst>
            </p:cNvPr>
            <p:cNvSpPr txBox="1"/>
            <p:nvPr/>
          </p:nvSpPr>
          <p:spPr>
            <a:xfrm rot="16200000">
              <a:off x="2127068" y="3243648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mass (Da)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D061A93-786A-4C6D-9CDB-ADEE4C1BC071}"/>
                </a:ext>
              </a:extLst>
            </p:cNvPr>
            <p:cNvSpPr txBox="1"/>
            <p:nvPr/>
          </p:nvSpPr>
          <p:spPr>
            <a:xfrm>
              <a:off x="2564153" y="256160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1600</a:t>
              </a:r>
              <a:endPara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C02798-E856-4823-95A8-F5CBED59B122}"/>
                </a:ext>
              </a:extLst>
            </p:cNvPr>
            <p:cNvCxnSpPr>
              <a:cxnSpLocks/>
            </p:cNvCxnSpPr>
            <p:nvPr/>
          </p:nvCxnSpPr>
          <p:spPr>
            <a:xfrm>
              <a:off x="3001920" y="394659"/>
              <a:ext cx="6155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F5ADF35-7E33-4026-9286-2B29DBDD1E9C}"/>
                </a:ext>
              </a:extLst>
            </p:cNvPr>
            <p:cNvCxnSpPr>
              <a:cxnSpLocks/>
            </p:cNvCxnSpPr>
            <p:nvPr/>
          </p:nvCxnSpPr>
          <p:spPr>
            <a:xfrm>
              <a:off x="3001920" y="764769"/>
              <a:ext cx="6155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391373D-AB5C-4C55-89CB-FCDC7E61125F}"/>
              </a:ext>
            </a:extLst>
          </p:cNvPr>
          <p:cNvGrpSpPr/>
          <p:nvPr/>
        </p:nvGrpSpPr>
        <p:grpSpPr>
          <a:xfrm>
            <a:off x="3103451" y="6367129"/>
            <a:ext cx="6196228" cy="460962"/>
            <a:chOff x="3103451" y="6367129"/>
            <a:chExt cx="6196228" cy="46096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6C4CF17-52D7-4269-AA26-62056A5FA287}"/>
                </a:ext>
              </a:extLst>
            </p:cNvPr>
            <p:cNvGrpSpPr/>
            <p:nvPr/>
          </p:nvGrpSpPr>
          <p:grpSpPr>
            <a:xfrm>
              <a:off x="3103451" y="6391548"/>
              <a:ext cx="6196228" cy="276999"/>
              <a:chOff x="3103451" y="6391548"/>
              <a:chExt cx="6196228" cy="276999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99DB282-35D6-4F91-AF5D-5FD11D847E74}"/>
                  </a:ext>
                </a:extLst>
              </p:cNvPr>
              <p:cNvSpPr txBox="1"/>
              <p:nvPr/>
            </p:nvSpPr>
            <p:spPr>
              <a:xfrm>
                <a:off x="8957919" y="6391548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10</a:t>
                </a:r>
                <a:endPara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329727B-FE87-460A-8648-40CAA1E8B6B7}"/>
                  </a:ext>
                </a:extLst>
              </p:cNvPr>
              <p:cNvSpPr txBox="1"/>
              <p:nvPr/>
            </p:nvSpPr>
            <p:spPr>
              <a:xfrm>
                <a:off x="8607830" y="639154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9</a:t>
                </a:r>
                <a:endPara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01DE9EB-B383-465F-9658-A29522B4D99B}"/>
                  </a:ext>
                </a:extLst>
              </p:cNvPr>
              <p:cNvSpPr txBox="1"/>
              <p:nvPr/>
            </p:nvSpPr>
            <p:spPr>
              <a:xfrm>
                <a:off x="8215977" y="639154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8</a:t>
                </a:r>
                <a:endPara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4707407-C687-466F-AEB6-0571279F0423}"/>
                  </a:ext>
                </a:extLst>
              </p:cNvPr>
              <p:cNvSpPr txBox="1"/>
              <p:nvPr/>
            </p:nvSpPr>
            <p:spPr>
              <a:xfrm>
                <a:off x="7823956" y="639154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</a:t>
                </a:r>
                <a:endPara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BC8D00C-C11C-41DB-A621-6C5D94D96413}"/>
                  </a:ext>
                </a:extLst>
              </p:cNvPr>
              <p:cNvSpPr txBox="1"/>
              <p:nvPr/>
            </p:nvSpPr>
            <p:spPr>
              <a:xfrm>
                <a:off x="7429554" y="639154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  <a:endPara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565D0F0-A993-4F6D-83D7-A08F32F7D755}"/>
                  </a:ext>
                </a:extLst>
              </p:cNvPr>
              <p:cNvSpPr txBox="1"/>
              <p:nvPr/>
            </p:nvSpPr>
            <p:spPr>
              <a:xfrm>
                <a:off x="7040938" y="639154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</a:t>
                </a:r>
                <a:endPara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F9409EF-9B5C-4D86-9588-58F747270146}"/>
                  </a:ext>
                </a:extLst>
              </p:cNvPr>
              <p:cNvSpPr txBox="1"/>
              <p:nvPr/>
            </p:nvSpPr>
            <p:spPr>
              <a:xfrm>
                <a:off x="6647817" y="639154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  <a:endPara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A8972F9-04B5-430F-8597-C2850305D51D}"/>
                  </a:ext>
                </a:extLst>
              </p:cNvPr>
              <p:cNvSpPr txBox="1"/>
              <p:nvPr/>
            </p:nvSpPr>
            <p:spPr>
              <a:xfrm>
                <a:off x="6259201" y="639154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  <a:endPara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27AC247-C9ED-4DE6-AFD4-9DD0A9FCE4A8}"/>
                  </a:ext>
                </a:extLst>
              </p:cNvPr>
              <p:cNvSpPr txBox="1"/>
              <p:nvPr/>
            </p:nvSpPr>
            <p:spPr>
              <a:xfrm>
                <a:off x="5870250" y="639154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  <a:endPara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DB772FA-F6FF-403F-88CF-B2436C2A5410}"/>
                  </a:ext>
                </a:extLst>
              </p:cNvPr>
              <p:cNvSpPr txBox="1"/>
              <p:nvPr/>
            </p:nvSpPr>
            <p:spPr>
              <a:xfrm>
                <a:off x="5477576" y="639154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  <a:endPara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B31C34-FB69-467C-A2B8-D7C9241A2616}"/>
                  </a:ext>
                </a:extLst>
              </p:cNvPr>
              <p:cNvSpPr txBox="1"/>
              <p:nvPr/>
            </p:nvSpPr>
            <p:spPr>
              <a:xfrm>
                <a:off x="5082787" y="639154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  <a:endPara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AE2287D-C4D5-4D13-8B65-BE6B6C939876}"/>
                  </a:ext>
                </a:extLst>
              </p:cNvPr>
              <p:cNvSpPr txBox="1"/>
              <p:nvPr/>
            </p:nvSpPr>
            <p:spPr>
              <a:xfrm>
                <a:off x="4665908" y="6391548"/>
                <a:ext cx="3097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-1</a:t>
                </a:r>
                <a:endPara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DF0CBAC-4D6E-4452-B226-524CE7A3D66A}"/>
                  </a:ext>
                </a:extLst>
              </p:cNvPr>
              <p:cNvSpPr txBox="1"/>
              <p:nvPr/>
            </p:nvSpPr>
            <p:spPr>
              <a:xfrm>
                <a:off x="4277413" y="6391548"/>
                <a:ext cx="3097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-2</a:t>
                </a:r>
                <a:endPara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1705F22-0B65-4F48-95B0-CBA44FD26846}"/>
                  </a:ext>
                </a:extLst>
              </p:cNvPr>
              <p:cNvSpPr txBox="1"/>
              <p:nvPr/>
            </p:nvSpPr>
            <p:spPr>
              <a:xfrm>
                <a:off x="3891501" y="6391548"/>
                <a:ext cx="3097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-3</a:t>
                </a:r>
                <a:endPara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C73B743-411C-4B17-82C5-54CF77FEFCAB}"/>
                  </a:ext>
                </a:extLst>
              </p:cNvPr>
              <p:cNvSpPr txBox="1"/>
              <p:nvPr/>
            </p:nvSpPr>
            <p:spPr>
              <a:xfrm>
                <a:off x="3484169" y="6391548"/>
                <a:ext cx="3097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-4</a:t>
                </a:r>
                <a:endPara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BFEA597-672D-44BD-B1D5-6559A9DAD205}"/>
                  </a:ext>
                </a:extLst>
              </p:cNvPr>
              <p:cNvSpPr txBox="1"/>
              <p:nvPr/>
            </p:nvSpPr>
            <p:spPr>
              <a:xfrm>
                <a:off x="3103451" y="6391548"/>
                <a:ext cx="3097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-5</a:t>
                </a:r>
                <a:endPara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F9AC1D3-6E14-4148-9ED1-CA1428E2EC17}"/>
                </a:ext>
              </a:extLst>
            </p:cNvPr>
            <p:cNvGrpSpPr/>
            <p:nvPr/>
          </p:nvGrpSpPr>
          <p:grpSpPr>
            <a:xfrm>
              <a:off x="3258385" y="6367129"/>
              <a:ext cx="5865652" cy="460962"/>
              <a:chOff x="3258385" y="6367129"/>
              <a:chExt cx="5865652" cy="460962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99800BA-D600-431A-A184-542513ACBBA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227610" y="6397904"/>
                <a:ext cx="61550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3DAE4E0-34A9-47BE-8AD9-40C3BE9ECFA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18653" y="6397904"/>
                <a:ext cx="61550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DE13ECCD-08B6-42C6-9741-7B45CD0686A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09696" y="6397904"/>
                <a:ext cx="61550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915DA12-5F9C-4C24-8DF8-B31568F1FE6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0739" y="6397904"/>
                <a:ext cx="61550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E688A80-276A-4A66-910C-D41877159A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791782" y="6397904"/>
                <a:ext cx="61550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D751B30A-14CC-41FA-B2CB-485DBE26EFE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182825" y="6397904"/>
                <a:ext cx="61550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A4539DC-1749-414E-851D-5E78A8E1712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573868" y="6397904"/>
                <a:ext cx="61550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4E23693-5388-4F70-9FDD-4A6EA86F81A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964911" y="6397904"/>
                <a:ext cx="61550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F7D4A23-CFFB-4B0C-BE55-226C898D56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355954" y="6397904"/>
                <a:ext cx="61550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B213A96-E2B6-4208-9C2D-02B4A5DCCC0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746997" y="6397904"/>
                <a:ext cx="61550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52001F7D-93AB-419F-86CD-DBE3494A59D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38040" y="6397904"/>
                <a:ext cx="61550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A081D884-D301-4AF5-978C-2C798C06C0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29083" y="6397904"/>
                <a:ext cx="61550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7316421-E82D-4ED7-B5B9-1D381E092D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920126" y="6397904"/>
                <a:ext cx="61550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81BECEE-8A65-4473-A512-ECA3E54247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311169" y="6397904"/>
                <a:ext cx="61550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04A4113-6DD0-4F64-8114-347DD93262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02212" y="6397904"/>
                <a:ext cx="61550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EAA380E-B7FD-4774-842D-F9DD24A2E5A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093262" y="6397904"/>
                <a:ext cx="61550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A15B3DA-8B53-4C0F-A852-D90532AA3353}"/>
                  </a:ext>
                </a:extLst>
              </p:cNvPr>
              <p:cNvSpPr txBox="1"/>
              <p:nvPr/>
            </p:nvSpPr>
            <p:spPr>
              <a:xfrm>
                <a:off x="5825150" y="6551092"/>
                <a:ext cx="6813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</a:t>
                </a:r>
                <a:r>
                  <a:rPr kumimoji="0" lang="en-US" sz="12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10</a:t>
                </a:r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r>
                  <a:rPr kumimoji="0" lang="en-US" sz="12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>
                        <a:lumMod val="8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ow</a:t>
                </a:r>
                <a:endParaRPr kumimoji="0" lang="nl-NL" sz="12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4204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Palmblad, N.M. (CPM)</dc:creator>
  <cp:lastModifiedBy>Palmblad, N.M. (CPM)</cp:lastModifiedBy>
  <cp:revision>2</cp:revision>
  <dcterms:created xsi:type="dcterms:W3CDTF">2019-06-25T14:16:30Z</dcterms:created>
  <dcterms:modified xsi:type="dcterms:W3CDTF">2019-06-25T14:18:50Z</dcterms:modified>
</cp:coreProperties>
</file>