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63" r:id="rId5"/>
    <p:sldId id="262" r:id="rId6"/>
    <p:sldId id="308" r:id="rId7"/>
    <p:sldId id="309" r:id="rId8"/>
    <p:sldId id="310" r:id="rId9"/>
    <p:sldId id="311" r:id="rId10"/>
    <p:sldId id="314" r:id="rId11"/>
    <p:sldId id="313" r:id="rId12"/>
    <p:sldId id="315" r:id="rId13"/>
    <p:sldId id="316" r:id="rId14"/>
    <p:sldId id="318" r:id="rId15"/>
    <p:sldId id="312" r:id="rId16"/>
    <p:sldId id="320" r:id="rId17"/>
    <p:sldId id="317" r:id="rId18"/>
    <p:sldId id="319" r:id="rId19"/>
    <p:sldId id="321" r:id="rId20"/>
    <p:sldId id="322" r:id="rId21"/>
  </p:sldIdLst>
  <p:sldSz cx="12192000" cy="6858000"/>
  <p:notesSz cx="7104063" cy="10234613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31FFDE-1010-498F-9120-6F57EFC23AC7}">
          <p14:sldIdLst>
            <p14:sldId id="263"/>
            <p14:sldId id="262"/>
            <p14:sldId id="308"/>
            <p14:sldId id="309"/>
            <p14:sldId id="310"/>
            <p14:sldId id="311"/>
            <p14:sldId id="314"/>
            <p14:sldId id="313"/>
            <p14:sldId id="315"/>
            <p14:sldId id="316"/>
            <p14:sldId id="318"/>
            <p14:sldId id="312"/>
            <p14:sldId id="320"/>
            <p14:sldId id="317"/>
            <p14:sldId id="319"/>
            <p14:sldId id="321"/>
            <p14:sldId id="322"/>
          </p14:sldIdLst>
        </p14:section>
        <p14:section name="Content" id="{A4C4AF5C-441C-4785-B207-3A67FABB8DD3}">
          <p14:sldIdLst/>
        </p14:section>
        <p14:section name="Setting Up (Win)" id="{CFAD5FCF-9B41-4F80-9F81-429C106A9C3F}">
          <p14:sldIdLst/>
        </p14:section>
        <p14:section name="Setting Up (Linux/MacOS)" id="{FB1840C3-DC04-42BF-803A-E22B54E047E6}">
          <p14:sldIdLst/>
        </p14:section>
        <p14:section name="Git Basics" id="{5124055B-9E98-43B8-98B7-24C00C437695}">
          <p14:sldIdLst/>
        </p14:section>
        <p14:section name="Exercises" id="{F1A870C2-B449-4C0F-8767-F787725E748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0000"/>
    <a:srgbClr val="D8262E"/>
    <a:srgbClr val="CC0000"/>
    <a:srgbClr val="D81C24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6" autoAdjust="0"/>
    <p:restoredTop sz="96314" autoAdjust="0"/>
  </p:normalViewPr>
  <p:slideViewPr>
    <p:cSldViewPr snapToGrid="0" snapToObjects="1">
      <p:cViewPr varScale="1">
        <p:scale>
          <a:sx n="215" d="100"/>
          <a:sy n="215" d="100"/>
        </p:scale>
        <p:origin x="2480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F74B8-84A0-524B-A57B-D95196E2748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70FAECC-5B90-7248-A21B-042E64EF9AB3}">
      <dgm:prSet phldrT="[Text]"/>
      <dgm:spPr/>
      <dgm:t>
        <a:bodyPr/>
        <a:lstStyle/>
        <a:p>
          <a:r>
            <a:rPr lang="en-GB" dirty="0"/>
            <a:t>C3</a:t>
          </a:r>
        </a:p>
      </dgm:t>
    </dgm:pt>
    <dgm:pt modelId="{1EAF2281-9629-F047-B534-F9FABB9C76F4}" type="parTrans" cxnId="{400344F3-06E2-3C43-BF73-363722327386}">
      <dgm:prSet/>
      <dgm:spPr/>
      <dgm:t>
        <a:bodyPr/>
        <a:lstStyle/>
        <a:p>
          <a:endParaRPr lang="en-GB"/>
        </a:p>
      </dgm:t>
    </dgm:pt>
    <dgm:pt modelId="{FCF84863-EFB3-7A40-80C4-F8D96FFBD738}" type="sibTrans" cxnId="{400344F3-06E2-3C43-BF73-363722327386}">
      <dgm:prSet/>
      <dgm:spPr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39A905D8-4061-A44B-B0EE-EE3072F357E5}">
      <dgm:prSet phldrT="[Text]"/>
      <dgm:spPr/>
      <dgm:t>
        <a:bodyPr/>
        <a:lstStyle/>
        <a:p>
          <a:r>
            <a:rPr lang="en-GB" dirty="0"/>
            <a:t>C2</a:t>
          </a:r>
        </a:p>
      </dgm:t>
    </dgm:pt>
    <dgm:pt modelId="{F4384CC2-2978-3A43-AB60-2787FA832D6A}" type="parTrans" cxnId="{92D1DC94-7CFC-6E46-AEDF-506C2D169265}">
      <dgm:prSet/>
      <dgm:spPr/>
      <dgm:t>
        <a:bodyPr/>
        <a:lstStyle/>
        <a:p>
          <a:endParaRPr lang="en-GB"/>
        </a:p>
      </dgm:t>
    </dgm:pt>
    <dgm:pt modelId="{6439437A-B922-E744-AB06-415AEA25B576}" type="sibTrans" cxnId="{92D1DC94-7CFC-6E46-AEDF-506C2D169265}">
      <dgm:prSet/>
      <dgm:spPr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C8607F42-5B6C-9B40-9769-FA5D71D1A4BD}">
      <dgm:prSet phldrT="[Text]"/>
      <dgm:spPr/>
      <dgm:t>
        <a:bodyPr/>
        <a:lstStyle/>
        <a:p>
          <a:r>
            <a:rPr lang="en-GB" dirty="0"/>
            <a:t>C1</a:t>
          </a:r>
        </a:p>
      </dgm:t>
    </dgm:pt>
    <dgm:pt modelId="{344E0274-7AA6-1C43-BC77-FA1C85FBE612}" type="parTrans" cxnId="{101D423C-F082-8F4B-BD83-0DD1B7922E88}">
      <dgm:prSet/>
      <dgm:spPr/>
      <dgm:t>
        <a:bodyPr/>
        <a:lstStyle/>
        <a:p>
          <a:endParaRPr lang="en-GB"/>
        </a:p>
      </dgm:t>
    </dgm:pt>
    <dgm:pt modelId="{3C874238-78E4-914F-A9D8-96990FD0B067}" type="sibTrans" cxnId="{101D423C-F082-8F4B-BD83-0DD1B7922E88}">
      <dgm:prSet/>
      <dgm:spPr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9F9DE5C8-FB27-564E-BF62-B083751876A3}">
      <dgm:prSet phldrT="[Text]"/>
      <dgm:spPr/>
      <dgm:t>
        <a:bodyPr/>
        <a:lstStyle/>
        <a:p>
          <a:r>
            <a:rPr lang="en-GB" dirty="0"/>
            <a:t>C0</a:t>
          </a:r>
        </a:p>
      </dgm:t>
    </dgm:pt>
    <dgm:pt modelId="{07026901-BEFC-D142-9CE4-816169D23186}" type="parTrans" cxnId="{D60106E5-A713-0244-9E51-CE8169B2FD53}">
      <dgm:prSet/>
      <dgm:spPr/>
      <dgm:t>
        <a:bodyPr/>
        <a:lstStyle/>
        <a:p>
          <a:endParaRPr lang="en-GB"/>
        </a:p>
      </dgm:t>
    </dgm:pt>
    <dgm:pt modelId="{652F8E9E-1214-A147-8803-2123F910BC5A}" type="sibTrans" cxnId="{D60106E5-A713-0244-9E51-CE8169B2FD53}">
      <dgm:prSet/>
      <dgm:spPr/>
      <dgm:t>
        <a:bodyPr/>
        <a:lstStyle/>
        <a:p>
          <a:endParaRPr lang="en-GB"/>
        </a:p>
      </dgm:t>
    </dgm:pt>
    <dgm:pt modelId="{198C7874-74F5-0C45-810E-B53B5FA756B4}" type="pres">
      <dgm:prSet presAssocID="{5A0F74B8-84A0-524B-A57B-D95196E27488}" presName="Name0" presStyleCnt="0">
        <dgm:presLayoutVars>
          <dgm:dir/>
          <dgm:resizeHandles val="exact"/>
        </dgm:presLayoutVars>
      </dgm:prSet>
      <dgm:spPr/>
    </dgm:pt>
    <dgm:pt modelId="{2A608FF5-D8FD-3345-A63F-C55051045C2D}" type="pres">
      <dgm:prSet presAssocID="{570FAECC-5B90-7248-A21B-042E64EF9AB3}" presName="node" presStyleLbl="node1" presStyleIdx="0" presStyleCnt="4">
        <dgm:presLayoutVars>
          <dgm:bulletEnabled val="1"/>
        </dgm:presLayoutVars>
      </dgm:prSet>
      <dgm:spPr/>
    </dgm:pt>
    <dgm:pt modelId="{9E589F3A-2854-CD45-8B10-A88895E2AFFA}" type="pres">
      <dgm:prSet presAssocID="{FCF84863-EFB3-7A40-80C4-F8D96FFBD738}" presName="sibTrans" presStyleLbl="sibTrans2D1" presStyleIdx="0" presStyleCnt="3"/>
      <dgm:spPr/>
    </dgm:pt>
    <dgm:pt modelId="{14FC2857-29FB-F94E-9F8B-80D719699531}" type="pres">
      <dgm:prSet presAssocID="{FCF84863-EFB3-7A40-80C4-F8D96FFBD738}" presName="connectorText" presStyleLbl="sibTrans2D1" presStyleIdx="0" presStyleCnt="3"/>
      <dgm:spPr/>
    </dgm:pt>
    <dgm:pt modelId="{49626FC5-9A29-1D47-A19E-02E6FDD4B749}" type="pres">
      <dgm:prSet presAssocID="{39A905D8-4061-A44B-B0EE-EE3072F357E5}" presName="node" presStyleLbl="node1" presStyleIdx="1" presStyleCnt="4">
        <dgm:presLayoutVars>
          <dgm:bulletEnabled val="1"/>
        </dgm:presLayoutVars>
      </dgm:prSet>
      <dgm:spPr/>
    </dgm:pt>
    <dgm:pt modelId="{3D0A5A32-1649-674F-AC68-68054ED8974F}" type="pres">
      <dgm:prSet presAssocID="{6439437A-B922-E744-AB06-415AEA25B576}" presName="sibTrans" presStyleLbl="sibTrans2D1" presStyleIdx="1" presStyleCnt="3"/>
      <dgm:spPr/>
    </dgm:pt>
    <dgm:pt modelId="{8269FBCF-42DE-A349-A9C1-C706129377F9}" type="pres">
      <dgm:prSet presAssocID="{6439437A-B922-E744-AB06-415AEA25B576}" presName="connectorText" presStyleLbl="sibTrans2D1" presStyleIdx="1" presStyleCnt="3"/>
      <dgm:spPr/>
    </dgm:pt>
    <dgm:pt modelId="{26185742-9042-CD4D-B382-218FC72C64C4}" type="pres">
      <dgm:prSet presAssocID="{C8607F42-5B6C-9B40-9769-FA5D71D1A4BD}" presName="node" presStyleLbl="node1" presStyleIdx="2" presStyleCnt="4">
        <dgm:presLayoutVars>
          <dgm:bulletEnabled val="1"/>
        </dgm:presLayoutVars>
      </dgm:prSet>
      <dgm:spPr/>
    </dgm:pt>
    <dgm:pt modelId="{63D51833-639D-0C4E-B360-0F185F896A6F}" type="pres">
      <dgm:prSet presAssocID="{3C874238-78E4-914F-A9D8-96990FD0B067}" presName="sibTrans" presStyleLbl="sibTrans2D1" presStyleIdx="2" presStyleCnt="3"/>
      <dgm:spPr/>
    </dgm:pt>
    <dgm:pt modelId="{CE6DDA3B-3D71-DC43-ADA0-9098229147C4}" type="pres">
      <dgm:prSet presAssocID="{3C874238-78E4-914F-A9D8-96990FD0B067}" presName="connectorText" presStyleLbl="sibTrans2D1" presStyleIdx="2" presStyleCnt="3"/>
      <dgm:spPr/>
    </dgm:pt>
    <dgm:pt modelId="{61318055-C9B6-2948-B988-95D36146475F}" type="pres">
      <dgm:prSet presAssocID="{9F9DE5C8-FB27-564E-BF62-B083751876A3}" presName="node" presStyleLbl="node1" presStyleIdx="3" presStyleCnt="4">
        <dgm:presLayoutVars>
          <dgm:bulletEnabled val="1"/>
        </dgm:presLayoutVars>
      </dgm:prSet>
      <dgm:spPr/>
    </dgm:pt>
  </dgm:ptLst>
  <dgm:cxnLst>
    <dgm:cxn modelId="{C044D40E-32E3-584C-829F-701DC4518E79}" type="presOf" srcId="{FCF84863-EFB3-7A40-80C4-F8D96FFBD738}" destId="{9E589F3A-2854-CD45-8B10-A88895E2AFFA}" srcOrd="0" destOrd="0" presId="urn:microsoft.com/office/officeart/2005/8/layout/process1"/>
    <dgm:cxn modelId="{21B75413-A198-DE4C-8D6E-5E5C5DBF480C}" type="presOf" srcId="{9F9DE5C8-FB27-564E-BF62-B083751876A3}" destId="{61318055-C9B6-2948-B988-95D36146475F}" srcOrd="0" destOrd="0" presId="urn:microsoft.com/office/officeart/2005/8/layout/process1"/>
    <dgm:cxn modelId="{101D423C-F082-8F4B-BD83-0DD1B7922E88}" srcId="{5A0F74B8-84A0-524B-A57B-D95196E27488}" destId="{C8607F42-5B6C-9B40-9769-FA5D71D1A4BD}" srcOrd="2" destOrd="0" parTransId="{344E0274-7AA6-1C43-BC77-FA1C85FBE612}" sibTransId="{3C874238-78E4-914F-A9D8-96990FD0B067}"/>
    <dgm:cxn modelId="{AF481246-AD7A-094E-94FA-D511E3D70E86}" type="presOf" srcId="{6439437A-B922-E744-AB06-415AEA25B576}" destId="{8269FBCF-42DE-A349-A9C1-C706129377F9}" srcOrd="1" destOrd="0" presId="urn:microsoft.com/office/officeart/2005/8/layout/process1"/>
    <dgm:cxn modelId="{EE1AE671-9ACA-7A4B-A951-CC8F91A49A2E}" type="presOf" srcId="{5A0F74B8-84A0-524B-A57B-D95196E27488}" destId="{198C7874-74F5-0C45-810E-B53B5FA756B4}" srcOrd="0" destOrd="0" presId="urn:microsoft.com/office/officeart/2005/8/layout/process1"/>
    <dgm:cxn modelId="{92D1DC94-7CFC-6E46-AEDF-506C2D169265}" srcId="{5A0F74B8-84A0-524B-A57B-D95196E27488}" destId="{39A905D8-4061-A44B-B0EE-EE3072F357E5}" srcOrd="1" destOrd="0" parTransId="{F4384CC2-2978-3A43-AB60-2787FA832D6A}" sibTransId="{6439437A-B922-E744-AB06-415AEA25B576}"/>
    <dgm:cxn modelId="{8D3EFE99-1B78-5643-8CC0-F972904C562A}" type="presOf" srcId="{C8607F42-5B6C-9B40-9769-FA5D71D1A4BD}" destId="{26185742-9042-CD4D-B382-218FC72C64C4}" srcOrd="0" destOrd="0" presId="urn:microsoft.com/office/officeart/2005/8/layout/process1"/>
    <dgm:cxn modelId="{C5F2D2B8-8788-9F4A-945C-628A590D1EBE}" type="presOf" srcId="{39A905D8-4061-A44B-B0EE-EE3072F357E5}" destId="{49626FC5-9A29-1D47-A19E-02E6FDD4B749}" srcOrd="0" destOrd="0" presId="urn:microsoft.com/office/officeart/2005/8/layout/process1"/>
    <dgm:cxn modelId="{7FB448BB-2F5C-184F-9C1F-14A74135A00A}" type="presOf" srcId="{3C874238-78E4-914F-A9D8-96990FD0B067}" destId="{63D51833-639D-0C4E-B360-0F185F896A6F}" srcOrd="0" destOrd="0" presId="urn:microsoft.com/office/officeart/2005/8/layout/process1"/>
    <dgm:cxn modelId="{0F9820BF-7455-DC40-AFBF-20F22034C551}" type="presOf" srcId="{FCF84863-EFB3-7A40-80C4-F8D96FFBD738}" destId="{14FC2857-29FB-F94E-9F8B-80D719699531}" srcOrd="1" destOrd="0" presId="urn:microsoft.com/office/officeart/2005/8/layout/process1"/>
    <dgm:cxn modelId="{62BEDBC0-149C-D74F-87FC-2A29DC0176DB}" type="presOf" srcId="{6439437A-B922-E744-AB06-415AEA25B576}" destId="{3D0A5A32-1649-674F-AC68-68054ED8974F}" srcOrd="0" destOrd="0" presId="urn:microsoft.com/office/officeart/2005/8/layout/process1"/>
    <dgm:cxn modelId="{B69683C3-F041-F44C-9270-C09D5A921567}" type="presOf" srcId="{570FAECC-5B90-7248-A21B-042E64EF9AB3}" destId="{2A608FF5-D8FD-3345-A63F-C55051045C2D}" srcOrd="0" destOrd="0" presId="urn:microsoft.com/office/officeart/2005/8/layout/process1"/>
    <dgm:cxn modelId="{D60106E5-A713-0244-9E51-CE8169B2FD53}" srcId="{5A0F74B8-84A0-524B-A57B-D95196E27488}" destId="{9F9DE5C8-FB27-564E-BF62-B083751876A3}" srcOrd="3" destOrd="0" parTransId="{07026901-BEFC-D142-9CE4-816169D23186}" sibTransId="{652F8E9E-1214-A147-8803-2123F910BC5A}"/>
    <dgm:cxn modelId="{0762BEF0-EBAD-4E4D-A44A-1366A209E920}" type="presOf" srcId="{3C874238-78E4-914F-A9D8-96990FD0B067}" destId="{CE6DDA3B-3D71-DC43-ADA0-9098229147C4}" srcOrd="1" destOrd="0" presId="urn:microsoft.com/office/officeart/2005/8/layout/process1"/>
    <dgm:cxn modelId="{400344F3-06E2-3C43-BF73-363722327386}" srcId="{5A0F74B8-84A0-524B-A57B-D95196E27488}" destId="{570FAECC-5B90-7248-A21B-042E64EF9AB3}" srcOrd="0" destOrd="0" parTransId="{1EAF2281-9629-F047-B534-F9FABB9C76F4}" sibTransId="{FCF84863-EFB3-7A40-80C4-F8D96FFBD738}"/>
    <dgm:cxn modelId="{6F5F1935-3F6F-FD47-A439-192824B9A374}" type="presParOf" srcId="{198C7874-74F5-0C45-810E-B53B5FA756B4}" destId="{2A608FF5-D8FD-3345-A63F-C55051045C2D}" srcOrd="0" destOrd="0" presId="urn:microsoft.com/office/officeart/2005/8/layout/process1"/>
    <dgm:cxn modelId="{FF9C3DA7-65C8-C440-BA1B-2DEDD692AA18}" type="presParOf" srcId="{198C7874-74F5-0C45-810E-B53B5FA756B4}" destId="{9E589F3A-2854-CD45-8B10-A88895E2AFFA}" srcOrd="1" destOrd="0" presId="urn:microsoft.com/office/officeart/2005/8/layout/process1"/>
    <dgm:cxn modelId="{918FF011-988D-D347-8060-F44122D755CE}" type="presParOf" srcId="{9E589F3A-2854-CD45-8B10-A88895E2AFFA}" destId="{14FC2857-29FB-F94E-9F8B-80D719699531}" srcOrd="0" destOrd="0" presId="urn:microsoft.com/office/officeart/2005/8/layout/process1"/>
    <dgm:cxn modelId="{70C608AD-5389-9441-AF83-F84845AABD4F}" type="presParOf" srcId="{198C7874-74F5-0C45-810E-B53B5FA756B4}" destId="{49626FC5-9A29-1D47-A19E-02E6FDD4B749}" srcOrd="2" destOrd="0" presId="urn:microsoft.com/office/officeart/2005/8/layout/process1"/>
    <dgm:cxn modelId="{D3970C80-37D7-CA4D-B6FC-700FFDD1CEAF}" type="presParOf" srcId="{198C7874-74F5-0C45-810E-B53B5FA756B4}" destId="{3D0A5A32-1649-674F-AC68-68054ED8974F}" srcOrd="3" destOrd="0" presId="urn:microsoft.com/office/officeart/2005/8/layout/process1"/>
    <dgm:cxn modelId="{E96B510D-EEBF-C94A-8DA2-0124BCE7B171}" type="presParOf" srcId="{3D0A5A32-1649-674F-AC68-68054ED8974F}" destId="{8269FBCF-42DE-A349-A9C1-C706129377F9}" srcOrd="0" destOrd="0" presId="urn:microsoft.com/office/officeart/2005/8/layout/process1"/>
    <dgm:cxn modelId="{5CC3D3FC-CB2E-AC4A-B1F6-14479EB86639}" type="presParOf" srcId="{198C7874-74F5-0C45-810E-B53B5FA756B4}" destId="{26185742-9042-CD4D-B382-218FC72C64C4}" srcOrd="4" destOrd="0" presId="urn:microsoft.com/office/officeart/2005/8/layout/process1"/>
    <dgm:cxn modelId="{6487B895-0AC1-7F41-A0FA-18CEEA487F2D}" type="presParOf" srcId="{198C7874-74F5-0C45-810E-B53B5FA756B4}" destId="{63D51833-639D-0C4E-B360-0F185F896A6F}" srcOrd="5" destOrd="0" presId="urn:microsoft.com/office/officeart/2005/8/layout/process1"/>
    <dgm:cxn modelId="{B2F2327E-095D-434D-93F7-4E0916BD6B14}" type="presParOf" srcId="{63D51833-639D-0C4E-B360-0F185F896A6F}" destId="{CE6DDA3B-3D71-DC43-ADA0-9098229147C4}" srcOrd="0" destOrd="0" presId="urn:microsoft.com/office/officeart/2005/8/layout/process1"/>
    <dgm:cxn modelId="{EB6420BD-5842-A24F-81E6-5A0DE4A8ACDE}" type="presParOf" srcId="{198C7874-74F5-0C45-810E-B53B5FA756B4}" destId="{61318055-C9B6-2948-B988-95D36146475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F74B8-84A0-524B-A57B-D95196E2748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70FAECC-5B90-7248-A21B-042E64EF9AB3}">
      <dgm:prSet phldrT="[Text]"/>
      <dgm:spPr/>
      <dgm:t>
        <a:bodyPr/>
        <a:lstStyle/>
        <a:p>
          <a:r>
            <a:rPr lang="en-GB" dirty="0"/>
            <a:t>C3</a:t>
          </a:r>
        </a:p>
      </dgm:t>
    </dgm:pt>
    <dgm:pt modelId="{1EAF2281-9629-F047-B534-F9FABB9C76F4}" type="parTrans" cxnId="{400344F3-06E2-3C43-BF73-363722327386}">
      <dgm:prSet/>
      <dgm:spPr/>
      <dgm:t>
        <a:bodyPr/>
        <a:lstStyle/>
        <a:p>
          <a:endParaRPr lang="en-GB"/>
        </a:p>
      </dgm:t>
    </dgm:pt>
    <dgm:pt modelId="{FCF84863-EFB3-7A40-80C4-F8D96FFBD738}" type="sibTrans" cxnId="{400344F3-06E2-3C43-BF73-363722327386}">
      <dgm:prSet/>
      <dgm:spPr>
        <a:solidFill>
          <a:schemeClr val="bg2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39A905D8-4061-A44B-B0EE-EE3072F357E5}">
      <dgm:prSet phldrT="[Text]"/>
      <dgm:spPr/>
      <dgm:t>
        <a:bodyPr/>
        <a:lstStyle/>
        <a:p>
          <a:r>
            <a:rPr lang="en-GB" dirty="0"/>
            <a:t>C2</a:t>
          </a:r>
        </a:p>
      </dgm:t>
    </dgm:pt>
    <dgm:pt modelId="{F4384CC2-2978-3A43-AB60-2787FA832D6A}" type="parTrans" cxnId="{92D1DC94-7CFC-6E46-AEDF-506C2D169265}">
      <dgm:prSet/>
      <dgm:spPr/>
      <dgm:t>
        <a:bodyPr/>
        <a:lstStyle/>
        <a:p>
          <a:endParaRPr lang="en-GB"/>
        </a:p>
      </dgm:t>
    </dgm:pt>
    <dgm:pt modelId="{6439437A-B922-E744-AB06-415AEA25B576}" type="sibTrans" cxnId="{92D1DC94-7CFC-6E46-AEDF-506C2D169265}">
      <dgm:prSet/>
      <dgm:spPr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C8607F42-5B6C-9B40-9769-FA5D71D1A4BD}">
      <dgm:prSet phldrT="[Text]"/>
      <dgm:spPr/>
      <dgm:t>
        <a:bodyPr/>
        <a:lstStyle/>
        <a:p>
          <a:r>
            <a:rPr lang="en-GB" dirty="0"/>
            <a:t>C1</a:t>
          </a:r>
        </a:p>
      </dgm:t>
    </dgm:pt>
    <dgm:pt modelId="{344E0274-7AA6-1C43-BC77-FA1C85FBE612}" type="parTrans" cxnId="{101D423C-F082-8F4B-BD83-0DD1B7922E88}">
      <dgm:prSet/>
      <dgm:spPr/>
      <dgm:t>
        <a:bodyPr/>
        <a:lstStyle/>
        <a:p>
          <a:endParaRPr lang="en-GB"/>
        </a:p>
      </dgm:t>
    </dgm:pt>
    <dgm:pt modelId="{3C874238-78E4-914F-A9D8-96990FD0B067}" type="sibTrans" cxnId="{101D423C-F082-8F4B-BD83-0DD1B7922E88}">
      <dgm:prSet/>
      <dgm:spPr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9F9DE5C8-FB27-564E-BF62-B083751876A3}">
      <dgm:prSet phldrT="[Text]"/>
      <dgm:spPr/>
      <dgm:t>
        <a:bodyPr/>
        <a:lstStyle/>
        <a:p>
          <a:r>
            <a:rPr lang="en-GB" dirty="0"/>
            <a:t>C0</a:t>
          </a:r>
        </a:p>
      </dgm:t>
    </dgm:pt>
    <dgm:pt modelId="{07026901-BEFC-D142-9CE4-816169D23186}" type="parTrans" cxnId="{D60106E5-A713-0244-9E51-CE8169B2FD53}">
      <dgm:prSet/>
      <dgm:spPr/>
      <dgm:t>
        <a:bodyPr/>
        <a:lstStyle/>
        <a:p>
          <a:endParaRPr lang="en-GB"/>
        </a:p>
      </dgm:t>
    </dgm:pt>
    <dgm:pt modelId="{652F8E9E-1214-A147-8803-2123F910BC5A}" type="sibTrans" cxnId="{D60106E5-A713-0244-9E51-CE8169B2FD53}">
      <dgm:prSet/>
      <dgm:spPr/>
      <dgm:t>
        <a:bodyPr/>
        <a:lstStyle/>
        <a:p>
          <a:endParaRPr lang="en-GB"/>
        </a:p>
      </dgm:t>
    </dgm:pt>
    <dgm:pt modelId="{198C7874-74F5-0C45-810E-B53B5FA756B4}" type="pres">
      <dgm:prSet presAssocID="{5A0F74B8-84A0-524B-A57B-D95196E27488}" presName="Name0" presStyleCnt="0">
        <dgm:presLayoutVars>
          <dgm:dir/>
          <dgm:resizeHandles val="exact"/>
        </dgm:presLayoutVars>
      </dgm:prSet>
      <dgm:spPr/>
    </dgm:pt>
    <dgm:pt modelId="{2A608FF5-D8FD-3345-A63F-C55051045C2D}" type="pres">
      <dgm:prSet presAssocID="{570FAECC-5B90-7248-A21B-042E64EF9AB3}" presName="node" presStyleLbl="node1" presStyleIdx="0" presStyleCnt="4">
        <dgm:presLayoutVars>
          <dgm:bulletEnabled val="1"/>
        </dgm:presLayoutVars>
      </dgm:prSet>
      <dgm:spPr/>
    </dgm:pt>
    <dgm:pt modelId="{9E589F3A-2854-CD45-8B10-A88895E2AFFA}" type="pres">
      <dgm:prSet presAssocID="{FCF84863-EFB3-7A40-80C4-F8D96FFBD738}" presName="sibTrans" presStyleLbl="sibTrans2D1" presStyleIdx="0" presStyleCnt="3"/>
      <dgm:spPr/>
    </dgm:pt>
    <dgm:pt modelId="{14FC2857-29FB-F94E-9F8B-80D719699531}" type="pres">
      <dgm:prSet presAssocID="{FCF84863-EFB3-7A40-80C4-F8D96FFBD738}" presName="connectorText" presStyleLbl="sibTrans2D1" presStyleIdx="0" presStyleCnt="3"/>
      <dgm:spPr/>
    </dgm:pt>
    <dgm:pt modelId="{49626FC5-9A29-1D47-A19E-02E6FDD4B749}" type="pres">
      <dgm:prSet presAssocID="{39A905D8-4061-A44B-B0EE-EE3072F357E5}" presName="node" presStyleLbl="node1" presStyleIdx="1" presStyleCnt="4">
        <dgm:presLayoutVars>
          <dgm:bulletEnabled val="1"/>
        </dgm:presLayoutVars>
      </dgm:prSet>
      <dgm:spPr/>
    </dgm:pt>
    <dgm:pt modelId="{3D0A5A32-1649-674F-AC68-68054ED8974F}" type="pres">
      <dgm:prSet presAssocID="{6439437A-B922-E744-AB06-415AEA25B576}" presName="sibTrans" presStyleLbl="sibTrans2D1" presStyleIdx="1" presStyleCnt="3"/>
      <dgm:spPr/>
    </dgm:pt>
    <dgm:pt modelId="{8269FBCF-42DE-A349-A9C1-C706129377F9}" type="pres">
      <dgm:prSet presAssocID="{6439437A-B922-E744-AB06-415AEA25B576}" presName="connectorText" presStyleLbl="sibTrans2D1" presStyleIdx="1" presStyleCnt="3"/>
      <dgm:spPr/>
    </dgm:pt>
    <dgm:pt modelId="{26185742-9042-CD4D-B382-218FC72C64C4}" type="pres">
      <dgm:prSet presAssocID="{C8607F42-5B6C-9B40-9769-FA5D71D1A4BD}" presName="node" presStyleLbl="node1" presStyleIdx="2" presStyleCnt="4">
        <dgm:presLayoutVars>
          <dgm:bulletEnabled val="1"/>
        </dgm:presLayoutVars>
      </dgm:prSet>
      <dgm:spPr/>
    </dgm:pt>
    <dgm:pt modelId="{63D51833-639D-0C4E-B360-0F185F896A6F}" type="pres">
      <dgm:prSet presAssocID="{3C874238-78E4-914F-A9D8-96990FD0B067}" presName="sibTrans" presStyleLbl="sibTrans2D1" presStyleIdx="2" presStyleCnt="3"/>
      <dgm:spPr/>
    </dgm:pt>
    <dgm:pt modelId="{CE6DDA3B-3D71-DC43-ADA0-9098229147C4}" type="pres">
      <dgm:prSet presAssocID="{3C874238-78E4-914F-A9D8-96990FD0B067}" presName="connectorText" presStyleLbl="sibTrans2D1" presStyleIdx="2" presStyleCnt="3"/>
      <dgm:spPr/>
    </dgm:pt>
    <dgm:pt modelId="{61318055-C9B6-2948-B988-95D36146475F}" type="pres">
      <dgm:prSet presAssocID="{9F9DE5C8-FB27-564E-BF62-B083751876A3}" presName="node" presStyleLbl="node1" presStyleIdx="3" presStyleCnt="4">
        <dgm:presLayoutVars>
          <dgm:bulletEnabled val="1"/>
        </dgm:presLayoutVars>
      </dgm:prSet>
      <dgm:spPr/>
    </dgm:pt>
  </dgm:ptLst>
  <dgm:cxnLst>
    <dgm:cxn modelId="{C044D40E-32E3-584C-829F-701DC4518E79}" type="presOf" srcId="{FCF84863-EFB3-7A40-80C4-F8D96FFBD738}" destId="{9E589F3A-2854-CD45-8B10-A88895E2AFFA}" srcOrd="0" destOrd="0" presId="urn:microsoft.com/office/officeart/2005/8/layout/process1"/>
    <dgm:cxn modelId="{21B75413-A198-DE4C-8D6E-5E5C5DBF480C}" type="presOf" srcId="{9F9DE5C8-FB27-564E-BF62-B083751876A3}" destId="{61318055-C9B6-2948-B988-95D36146475F}" srcOrd="0" destOrd="0" presId="urn:microsoft.com/office/officeart/2005/8/layout/process1"/>
    <dgm:cxn modelId="{101D423C-F082-8F4B-BD83-0DD1B7922E88}" srcId="{5A0F74B8-84A0-524B-A57B-D95196E27488}" destId="{C8607F42-5B6C-9B40-9769-FA5D71D1A4BD}" srcOrd="2" destOrd="0" parTransId="{344E0274-7AA6-1C43-BC77-FA1C85FBE612}" sibTransId="{3C874238-78E4-914F-A9D8-96990FD0B067}"/>
    <dgm:cxn modelId="{AF481246-AD7A-094E-94FA-D511E3D70E86}" type="presOf" srcId="{6439437A-B922-E744-AB06-415AEA25B576}" destId="{8269FBCF-42DE-A349-A9C1-C706129377F9}" srcOrd="1" destOrd="0" presId="urn:microsoft.com/office/officeart/2005/8/layout/process1"/>
    <dgm:cxn modelId="{EE1AE671-9ACA-7A4B-A951-CC8F91A49A2E}" type="presOf" srcId="{5A0F74B8-84A0-524B-A57B-D95196E27488}" destId="{198C7874-74F5-0C45-810E-B53B5FA756B4}" srcOrd="0" destOrd="0" presId="urn:microsoft.com/office/officeart/2005/8/layout/process1"/>
    <dgm:cxn modelId="{92D1DC94-7CFC-6E46-AEDF-506C2D169265}" srcId="{5A0F74B8-84A0-524B-A57B-D95196E27488}" destId="{39A905D8-4061-A44B-B0EE-EE3072F357E5}" srcOrd="1" destOrd="0" parTransId="{F4384CC2-2978-3A43-AB60-2787FA832D6A}" sibTransId="{6439437A-B922-E744-AB06-415AEA25B576}"/>
    <dgm:cxn modelId="{8D3EFE99-1B78-5643-8CC0-F972904C562A}" type="presOf" srcId="{C8607F42-5B6C-9B40-9769-FA5D71D1A4BD}" destId="{26185742-9042-CD4D-B382-218FC72C64C4}" srcOrd="0" destOrd="0" presId="urn:microsoft.com/office/officeart/2005/8/layout/process1"/>
    <dgm:cxn modelId="{C5F2D2B8-8788-9F4A-945C-628A590D1EBE}" type="presOf" srcId="{39A905D8-4061-A44B-B0EE-EE3072F357E5}" destId="{49626FC5-9A29-1D47-A19E-02E6FDD4B749}" srcOrd="0" destOrd="0" presId="urn:microsoft.com/office/officeart/2005/8/layout/process1"/>
    <dgm:cxn modelId="{7FB448BB-2F5C-184F-9C1F-14A74135A00A}" type="presOf" srcId="{3C874238-78E4-914F-A9D8-96990FD0B067}" destId="{63D51833-639D-0C4E-B360-0F185F896A6F}" srcOrd="0" destOrd="0" presId="urn:microsoft.com/office/officeart/2005/8/layout/process1"/>
    <dgm:cxn modelId="{0F9820BF-7455-DC40-AFBF-20F22034C551}" type="presOf" srcId="{FCF84863-EFB3-7A40-80C4-F8D96FFBD738}" destId="{14FC2857-29FB-F94E-9F8B-80D719699531}" srcOrd="1" destOrd="0" presId="urn:microsoft.com/office/officeart/2005/8/layout/process1"/>
    <dgm:cxn modelId="{62BEDBC0-149C-D74F-87FC-2A29DC0176DB}" type="presOf" srcId="{6439437A-B922-E744-AB06-415AEA25B576}" destId="{3D0A5A32-1649-674F-AC68-68054ED8974F}" srcOrd="0" destOrd="0" presId="urn:microsoft.com/office/officeart/2005/8/layout/process1"/>
    <dgm:cxn modelId="{B69683C3-F041-F44C-9270-C09D5A921567}" type="presOf" srcId="{570FAECC-5B90-7248-A21B-042E64EF9AB3}" destId="{2A608FF5-D8FD-3345-A63F-C55051045C2D}" srcOrd="0" destOrd="0" presId="urn:microsoft.com/office/officeart/2005/8/layout/process1"/>
    <dgm:cxn modelId="{D60106E5-A713-0244-9E51-CE8169B2FD53}" srcId="{5A0F74B8-84A0-524B-A57B-D95196E27488}" destId="{9F9DE5C8-FB27-564E-BF62-B083751876A3}" srcOrd="3" destOrd="0" parTransId="{07026901-BEFC-D142-9CE4-816169D23186}" sibTransId="{652F8E9E-1214-A147-8803-2123F910BC5A}"/>
    <dgm:cxn modelId="{0762BEF0-EBAD-4E4D-A44A-1366A209E920}" type="presOf" srcId="{3C874238-78E4-914F-A9D8-96990FD0B067}" destId="{CE6DDA3B-3D71-DC43-ADA0-9098229147C4}" srcOrd="1" destOrd="0" presId="urn:microsoft.com/office/officeart/2005/8/layout/process1"/>
    <dgm:cxn modelId="{400344F3-06E2-3C43-BF73-363722327386}" srcId="{5A0F74B8-84A0-524B-A57B-D95196E27488}" destId="{570FAECC-5B90-7248-A21B-042E64EF9AB3}" srcOrd="0" destOrd="0" parTransId="{1EAF2281-9629-F047-B534-F9FABB9C76F4}" sibTransId="{FCF84863-EFB3-7A40-80C4-F8D96FFBD738}"/>
    <dgm:cxn modelId="{6F5F1935-3F6F-FD47-A439-192824B9A374}" type="presParOf" srcId="{198C7874-74F5-0C45-810E-B53B5FA756B4}" destId="{2A608FF5-D8FD-3345-A63F-C55051045C2D}" srcOrd="0" destOrd="0" presId="urn:microsoft.com/office/officeart/2005/8/layout/process1"/>
    <dgm:cxn modelId="{FF9C3DA7-65C8-C440-BA1B-2DEDD692AA18}" type="presParOf" srcId="{198C7874-74F5-0C45-810E-B53B5FA756B4}" destId="{9E589F3A-2854-CD45-8B10-A88895E2AFFA}" srcOrd="1" destOrd="0" presId="urn:microsoft.com/office/officeart/2005/8/layout/process1"/>
    <dgm:cxn modelId="{918FF011-988D-D347-8060-F44122D755CE}" type="presParOf" srcId="{9E589F3A-2854-CD45-8B10-A88895E2AFFA}" destId="{14FC2857-29FB-F94E-9F8B-80D719699531}" srcOrd="0" destOrd="0" presId="urn:microsoft.com/office/officeart/2005/8/layout/process1"/>
    <dgm:cxn modelId="{70C608AD-5389-9441-AF83-F84845AABD4F}" type="presParOf" srcId="{198C7874-74F5-0C45-810E-B53B5FA756B4}" destId="{49626FC5-9A29-1D47-A19E-02E6FDD4B749}" srcOrd="2" destOrd="0" presId="urn:microsoft.com/office/officeart/2005/8/layout/process1"/>
    <dgm:cxn modelId="{D3970C80-37D7-CA4D-B6FC-700FFDD1CEAF}" type="presParOf" srcId="{198C7874-74F5-0C45-810E-B53B5FA756B4}" destId="{3D0A5A32-1649-674F-AC68-68054ED8974F}" srcOrd="3" destOrd="0" presId="urn:microsoft.com/office/officeart/2005/8/layout/process1"/>
    <dgm:cxn modelId="{E96B510D-EEBF-C94A-8DA2-0124BCE7B171}" type="presParOf" srcId="{3D0A5A32-1649-674F-AC68-68054ED8974F}" destId="{8269FBCF-42DE-A349-A9C1-C706129377F9}" srcOrd="0" destOrd="0" presId="urn:microsoft.com/office/officeart/2005/8/layout/process1"/>
    <dgm:cxn modelId="{5CC3D3FC-CB2E-AC4A-B1F6-14479EB86639}" type="presParOf" srcId="{198C7874-74F5-0C45-810E-B53B5FA756B4}" destId="{26185742-9042-CD4D-B382-218FC72C64C4}" srcOrd="4" destOrd="0" presId="urn:microsoft.com/office/officeart/2005/8/layout/process1"/>
    <dgm:cxn modelId="{6487B895-0AC1-7F41-A0FA-18CEEA487F2D}" type="presParOf" srcId="{198C7874-74F5-0C45-810E-B53B5FA756B4}" destId="{63D51833-639D-0C4E-B360-0F185F896A6F}" srcOrd="5" destOrd="0" presId="urn:microsoft.com/office/officeart/2005/8/layout/process1"/>
    <dgm:cxn modelId="{B2F2327E-095D-434D-93F7-4E0916BD6B14}" type="presParOf" srcId="{63D51833-639D-0C4E-B360-0F185F896A6F}" destId="{CE6DDA3B-3D71-DC43-ADA0-9098229147C4}" srcOrd="0" destOrd="0" presId="urn:microsoft.com/office/officeart/2005/8/layout/process1"/>
    <dgm:cxn modelId="{EB6420BD-5842-A24F-81E6-5A0DE4A8ACDE}" type="presParOf" srcId="{198C7874-74F5-0C45-810E-B53B5FA756B4}" destId="{61318055-C9B6-2948-B988-95D36146475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0F74B8-84A0-524B-A57B-D95196E2748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70FAECC-5B90-7248-A21B-042E64EF9AB3}">
      <dgm:prSet phldrT="[Text]"/>
      <dgm:spPr/>
      <dgm:t>
        <a:bodyPr/>
        <a:lstStyle/>
        <a:p>
          <a:r>
            <a:rPr lang="en-GB" dirty="0"/>
            <a:t>C3</a:t>
          </a:r>
        </a:p>
      </dgm:t>
    </dgm:pt>
    <dgm:pt modelId="{1EAF2281-9629-F047-B534-F9FABB9C76F4}" type="parTrans" cxnId="{400344F3-06E2-3C43-BF73-363722327386}">
      <dgm:prSet/>
      <dgm:spPr/>
      <dgm:t>
        <a:bodyPr/>
        <a:lstStyle/>
        <a:p>
          <a:endParaRPr lang="en-GB"/>
        </a:p>
      </dgm:t>
    </dgm:pt>
    <dgm:pt modelId="{FCF84863-EFB3-7A40-80C4-F8D96FFBD738}" type="sibTrans" cxnId="{400344F3-06E2-3C43-BF73-363722327386}">
      <dgm:prSet/>
      <dgm:spPr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39A905D8-4061-A44B-B0EE-EE3072F357E5}">
      <dgm:prSet phldrT="[Text]"/>
      <dgm:spPr/>
      <dgm:t>
        <a:bodyPr/>
        <a:lstStyle/>
        <a:p>
          <a:r>
            <a:rPr lang="en-GB" dirty="0"/>
            <a:t>C2</a:t>
          </a:r>
        </a:p>
      </dgm:t>
    </dgm:pt>
    <dgm:pt modelId="{F4384CC2-2978-3A43-AB60-2787FA832D6A}" type="parTrans" cxnId="{92D1DC94-7CFC-6E46-AEDF-506C2D169265}">
      <dgm:prSet/>
      <dgm:spPr/>
      <dgm:t>
        <a:bodyPr/>
        <a:lstStyle/>
        <a:p>
          <a:endParaRPr lang="en-GB"/>
        </a:p>
      </dgm:t>
    </dgm:pt>
    <dgm:pt modelId="{6439437A-B922-E744-AB06-415AEA25B576}" type="sibTrans" cxnId="{92D1DC94-7CFC-6E46-AEDF-506C2D169265}">
      <dgm:prSet/>
      <dgm:spPr>
        <a:solidFill>
          <a:schemeClr val="accent6">
            <a:lumMod val="75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C8607F42-5B6C-9B40-9769-FA5D71D1A4BD}">
      <dgm:prSet phldrT="[Text]"/>
      <dgm:spPr/>
      <dgm:t>
        <a:bodyPr/>
        <a:lstStyle/>
        <a:p>
          <a:r>
            <a:rPr lang="en-GB" dirty="0"/>
            <a:t>C1</a:t>
          </a:r>
        </a:p>
      </dgm:t>
    </dgm:pt>
    <dgm:pt modelId="{344E0274-7AA6-1C43-BC77-FA1C85FBE612}" type="parTrans" cxnId="{101D423C-F082-8F4B-BD83-0DD1B7922E88}">
      <dgm:prSet/>
      <dgm:spPr/>
      <dgm:t>
        <a:bodyPr/>
        <a:lstStyle/>
        <a:p>
          <a:endParaRPr lang="en-GB"/>
        </a:p>
      </dgm:t>
    </dgm:pt>
    <dgm:pt modelId="{3C874238-78E4-914F-A9D8-96990FD0B067}" type="sibTrans" cxnId="{101D423C-F082-8F4B-BD83-0DD1B7922E88}">
      <dgm:prSet/>
      <dgm:spPr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9F9DE5C8-FB27-564E-BF62-B083751876A3}">
      <dgm:prSet phldrT="[Text]"/>
      <dgm:spPr/>
      <dgm:t>
        <a:bodyPr/>
        <a:lstStyle/>
        <a:p>
          <a:r>
            <a:rPr lang="en-GB" dirty="0"/>
            <a:t>C0</a:t>
          </a:r>
        </a:p>
      </dgm:t>
    </dgm:pt>
    <dgm:pt modelId="{07026901-BEFC-D142-9CE4-816169D23186}" type="parTrans" cxnId="{D60106E5-A713-0244-9E51-CE8169B2FD53}">
      <dgm:prSet/>
      <dgm:spPr/>
      <dgm:t>
        <a:bodyPr/>
        <a:lstStyle/>
        <a:p>
          <a:endParaRPr lang="en-GB"/>
        </a:p>
      </dgm:t>
    </dgm:pt>
    <dgm:pt modelId="{652F8E9E-1214-A147-8803-2123F910BC5A}" type="sibTrans" cxnId="{D60106E5-A713-0244-9E51-CE8169B2FD53}">
      <dgm:prSet/>
      <dgm:spPr/>
      <dgm:t>
        <a:bodyPr/>
        <a:lstStyle/>
        <a:p>
          <a:endParaRPr lang="en-GB"/>
        </a:p>
      </dgm:t>
    </dgm:pt>
    <dgm:pt modelId="{198C7874-74F5-0C45-810E-B53B5FA756B4}" type="pres">
      <dgm:prSet presAssocID="{5A0F74B8-84A0-524B-A57B-D95196E27488}" presName="Name0" presStyleCnt="0">
        <dgm:presLayoutVars>
          <dgm:dir/>
          <dgm:resizeHandles val="exact"/>
        </dgm:presLayoutVars>
      </dgm:prSet>
      <dgm:spPr/>
    </dgm:pt>
    <dgm:pt modelId="{2A608FF5-D8FD-3345-A63F-C55051045C2D}" type="pres">
      <dgm:prSet presAssocID="{570FAECC-5B90-7248-A21B-042E64EF9AB3}" presName="node" presStyleLbl="node1" presStyleIdx="0" presStyleCnt="4">
        <dgm:presLayoutVars>
          <dgm:bulletEnabled val="1"/>
        </dgm:presLayoutVars>
      </dgm:prSet>
      <dgm:spPr/>
    </dgm:pt>
    <dgm:pt modelId="{9E589F3A-2854-CD45-8B10-A88895E2AFFA}" type="pres">
      <dgm:prSet presAssocID="{FCF84863-EFB3-7A40-80C4-F8D96FFBD738}" presName="sibTrans" presStyleLbl="sibTrans2D1" presStyleIdx="0" presStyleCnt="3"/>
      <dgm:spPr/>
    </dgm:pt>
    <dgm:pt modelId="{14FC2857-29FB-F94E-9F8B-80D719699531}" type="pres">
      <dgm:prSet presAssocID="{FCF84863-EFB3-7A40-80C4-F8D96FFBD738}" presName="connectorText" presStyleLbl="sibTrans2D1" presStyleIdx="0" presStyleCnt="3"/>
      <dgm:spPr/>
    </dgm:pt>
    <dgm:pt modelId="{49626FC5-9A29-1D47-A19E-02E6FDD4B749}" type="pres">
      <dgm:prSet presAssocID="{39A905D8-4061-A44B-B0EE-EE3072F357E5}" presName="node" presStyleLbl="node1" presStyleIdx="1" presStyleCnt="4">
        <dgm:presLayoutVars>
          <dgm:bulletEnabled val="1"/>
        </dgm:presLayoutVars>
      </dgm:prSet>
      <dgm:spPr/>
    </dgm:pt>
    <dgm:pt modelId="{3D0A5A32-1649-674F-AC68-68054ED8974F}" type="pres">
      <dgm:prSet presAssocID="{6439437A-B922-E744-AB06-415AEA25B576}" presName="sibTrans" presStyleLbl="sibTrans2D1" presStyleIdx="1" presStyleCnt="3"/>
      <dgm:spPr/>
    </dgm:pt>
    <dgm:pt modelId="{8269FBCF-42DE-A349-A9C1-C706129377F9}" type="pres">
      <dgm:prSet presAssocID="{6439437A-B922-E744-AB06-415AEA25B576}" presName="connectorText" presStyleLbl="sibTrans2D1" presStyleIdx="1" presStyleCnt="3"/>
      <dgm:spPr/>
    </dgm:pt>
    <dgm:pt modelId="{26185742-9042-CD4D-B382-218FC72C64C4}" type="pres">
      <dgm:prSet presAssocID="{C8607F42-5B6C-9B40-9769-FA5D71D1A4BD}" presName="node" presStyleLbl="node1" presStyleIdx="2" presStyleCnt="4">
        <dgm:presLayoutVars>
          <dgm:bulletEnabled val="1"/>
        </dgm:presLayoutVars>
      </dgm:prSet>
      <dgm:spPr/>
    </dgm:pt>
    <dgm:pt modelId="{63D51833-639D-0C4E-B360-0F185F896A6F}" type="pres">
      <dgm:prSet presAssocID="{3C874238-78E4-914F-A9D8-96990FD0B067}" presName="sibTrans" presStyleLbl="sibTrans2D1" presStyleIdx="2" presStyleCnt="3"/>
      <dgm:spPr/>
    </dgm:pt>
    <dgm:pt modelId="{CE6DDA3B-3D71-DC43-ADA0-9098229147C4}" type="pres">
      <dgm:prSet presAssocID="{3C874238-78E4-914F-A9D8-96990FD0B067}" presName="connectorText" presStyleLbl="sibTrans2D1" presStyleIdx="2" presStyleCnt="3"/>
      <dgm:spPr/>
    </dgm:pt>
    <dgm:pt modelId="{61318055-C9B6-2948-B988-95D36146475F}" type="pres">
      <dgm:prSet presAssocID="{9F9DE5C8-FB27-564E-BF62-B083751876A3}" presName="node" presStyleLbl="node1" presStyleIdx="3" presStyleCnt="4">
        <dgm:presLayoutVars>
          <dgm:bulletEnabled val="1"/>
        </dgm:presLayoutVars>
      </dgm:prSet>
      <dgm:spPr/>
    </dgm:pt>
  </dgm:ptLst>
  <dgm:cxnLst>
    <dgm:cxn modelId="{C044D40E-32E3-584C-829F-701DC4518E79}" type="presOf" srcId="{FCF84863-EFB3-7A40-80C4-F8D96FFBD738}" destId="{9E589F3A-2854-CD45-8B10-A88895E2AFFA}" srcOrd="0" destOrd="0" presId="urn:microsoft.com/office/officeart/2005/8/layout/process1"/>
    <dgm:cxn modelId="{21B75413-A198-DE4C-8D6E-5E5C5DBF480C}" type="presOf" srcId="{9F9DE5C8-FB27-564E-BF62-B083751876A3}" destId="{61318055-C9B6-2948-B988-95D36146475F}" srcOrd="0" destOrd="0" presId="urn:microsoft.com/office/officeart/2005/8/layout/process1"/>
    <dgm:cxn modelId="{101D423C-F082-8F4B-BD83-0DD1B7922E88}" srcId="{5A0F74B8-84A0-524B-A57B-D95196E27488}" destId="{C8607F42-5B6C-9B40-9769-FA5D71D1A4BD}" srcOrd="2" destOrd="0" parTransId="{344E0274-7AA6-1C43-BC77-FA1C85FBE612}" sibTransId="{3C874238-78E4-914F-A9D8-96990FD0B067}"/>
    <dgm:cxn modelId="{AF481246-AD7A-094E-94FA-D511E3D70E86}" type="presOf" srcId="{6439437A-B922-E744-AB06-415AEA25B576}" destId="{8269FBCF-42DE-A349-A9C1-C706129377F9}" srcOrd="1" destOrd="0" presId="urn:microsoft.com/office/officeart/2005/8/layout/process1"/>
    <dgm:cxn modelId="{EE1AE671-9ACA-7A4B-A951-CC8F91A49A2E}" type="presOf" srcId="{5A0F74B8-84A0-524B-A57B-D95196E27488}" destId="{198C7874-74F5-0C45-810E-B53B5FA756B4}" srcOrd="0" destOrd="0" presId="urn:microsoft.com/office/officeart/2005/8/layout/process1"/>
    <dgm:cxn modelId="{92D1DC94-7CFC-6E46-AEDF-506C2D169265}" srcId="{5A0F74B8-84A0-524B-A57B-D95196E27488}" destId="{39A905D8-4061-A44B-B0EE-EE3072F357E5}" srcOrd="1" destOrd="0" parTransId="{F4384CC2-2978-3A43-AB60-2787FA832D6A}" sibTransId="{6439437A-B922-E744-AB06-415AEA25B576}"/>
    <dgm:cxn modelId="{8D3EFE99-1B78-5643-8CC0-F972904C562A}" type="presOf" srcId="{C8607F42-5B6C-9B40-9769-FA5D71D1A4BD}" destId="{26185742-9042-CD4D-B382-218FC72C64C4}" srcOrd="0" destOrd="0" presId="urn:microsoft.com/office/officeart/2005/8/layout/process1"/>
    <dgm:cxn modelId="{C5F2D2B8-8788-9F4A-945C-628A590D1EBE}" type="presOf" srcId="{39A905D8-4061-A44B-B0EE-EE3072F357E5}" destId="{49626FC5-9A29-1D47-A19E-02E6FDD4B749}" srcOrd="0" destOrd="0" presId="urn:microsoft.com/office/officeart/2005/8/layout/process1"/>
    <dgm:cxn modelId="{7FB448BB-2F5C-184F-9C1F-14A74135A00A}" type="presOf" srcId="{3C874238-78E4-914F-A9D8-96990FD0B067}" destId="{63D51833-639D-0C4E-B360-0F185F896A6F}" srcOrd="0" destOrd="0" presId="urn:microsoft.com/office/officeart/2005/8/layout/process1"/>
    <dgm:cxn modelId="{0F9820BF-7455-DC40-AFBF-20F22034C551}" type="presOf" srcId="{FCF84863-EFB3-7A40-80C4-F8D96FFBD738}" destId="{14FC2857-29FB-F94E-9F8B-80D719699531}" srcOrd="1" destOrd="0" presId="urn:microsoft.com/office/officeart/2005/8/layout/process1"/>
    <dgm:cxn modelId="{62BEDBC0-149C-D74F-87FC-2A29DC0176DB}" type="presOf" srcId="{6439437A-B922-E744-AB06-415AEA25B576}" destId="{3D0A5A32-1649-674F-AC68-68054ED8974F}" srcOrd="0" destOrd="0" presId="urn:microsoft.com/office/officeart/2005/8/layout/process1"/>
    <dgm:cxn modelId="{B69683C3-F041-F44C-9270-C09D5A921567}" type="presOf" srcId="{570FAECC-5B90-7248-A21B-042E64EF9AB3}" destId="{2A608FF5-D8FD-3345-A63F-C55051045C2D}" srcOrd="0" destOrd="0" presId="urn:microsoft.com/office/officeart/2005/8/layout/process1"/>
    <dgm:cxn modelId="{D60106E5-A713-0244-9E51-CE8169B2FD53}" srcId="{5A0F74B8-84A0-524B-A57B-D95196E27488}" destId="{9F9DE5C8-FB27-564E-BF62-B083751876A3}" srcOrd="3" destOrd="0" parTransId="{07026901-BEFC-D142-9CE4-816169D23186}" sibTransId="{652F8E9E-1214-A147-8803-2123F910BC5A}"/>
    <dgm:cxn modelId="{0762BEF0-EBAD-4E4D-A44A-1366A209E920}" type="presOf" srcId="{3C874238-78E4-914F-A9D8-96990FD0B067}" destId="{CE6DDA3B-3D71-DC43-ADA0-9098229147C4}" srcOrd="1" destOrd="0" presId="urn:microsoft.com/office/officeart/2005/8/layout/process1"/>
    <dgm:cxn modelId="{400344F3-06E2-3C43-BF73-363722327386}" srcId="{5A0F74B8-84A0-524B-A57B-D95196E27488}" destId="{570FAECC-5B90-7248-A21B-042E64EF9AB3}" srcOrd="0" destOrd="0" parTransId="{1EAF2281-9629-F047-B534-F9FABB9C76F4}" sibTransId="{FCF84863-EFB3-7A40-80C4-F8D96FFBD738}"/>
    <dgm:cxn modelId="{6F5F1935-3F6F-FD47-A439-192824B9A374}" type="presParOf" srcId="{198C7874-74F5-0C45-810E-B53B5FA756B4}" destId="{2A608FF5-D8FD-3345-A63F-C55051045C2D}" srcOrd="0" destOrd="0" presId="urn:microsoft.com/office/officeart/2005/8/layout/process1"/>
    <dgm:cxn modelId="{FF9C3DA7-65C8-C440-BA1B-2DEDD692AA18}" type="presParOf" srcId="{198C7874-74F5-0C45-810E-B53B5FA756B4}" destId="{9E589F3A-2854-CD45-8B10-A88895E2AFFA}" srcOrd="1" destOrd="0" presId="urn:microsoft.com/office/officeart/2005/8/layout/process1"/>
    <dgm:cxn modelId="{918FF011-988D-D347-8060-F44122D755CE}" type="presParOf" srcId="{9E589F3A-2854-CD45-8B10-A88895E2AFFA}" destId="{14FC2857-29FB-F94E-9F8B-80D719699531}" srcOrd="0" destOrd="0" presId="urn:microsoft.com/office/officeart/2005/8/layout/process1"/>
    <dgm:cxn modelId="{70C608AD-5389-9441-AF83-F84845AABD4F}" type="presParOf" srcId="{198C7874-74F5-0C45-810E-B53B5FA756B4}" destId="{49626FC5-9A29-1D47-A19E-02E6FDD4B749}" srcOrd="2" destOrd="0" presId="urn:microsoft.com/office/officeart/2005/8/layout/process1"/>
    <dgm:cxn modelId="{D3970C80-37D7-CA4D-B6FC-700FFDD1CEAF}" type="presParOf" srcId="{198C7874-74F5-0C45-810E-B53B5FA756B4}" destId="{3D0A5A32-1649-674F-AC68-68054ED8974F}" srcOrd="3" destOrd="0" presId="urn:microsoft.com/office/officeart/2005/8/layout/process1"/>
    <dgm:cxn modelId="{E96B510D-EEBF-C94A-8DA2-0124BCE7B171}" type="presParOf" srcId="{3D0A5A32-1649-674F-AC68-68054ED8974F}" destId="{8269FBCF-42DE-A349-A9C1-C706129377F9}" srcOrd="0" destOrd="0" presId="urn:microsoft.com/office/officeart/2005/8/layout/process1"/>
    <dgm:cxn modelId="{5CC3D3FC-CB2E-AC4A-B1F6-14479EB86639}" type="presParOf" srcId="{198C7874-74F5-0C45-810E-B53B5FA756B4}" destId="{26185742-9042-CD4D-B382-218FC72C64C4}" srcOrd="4" destOrd="0" presId="urn:microsoft.com/office/officeart/2005/8/layout/process1"/>
    <dgm:cxn modelId="{6487B895-0AC1-7F41-A0FA-18CEEA487F2D}" type="presParOf" srcId="{198C7874-74F5-0C45-810E-B53B5FA756B4}" destId="{63D51833-639D-0C4E-B360-0F185F896A6F}" srcOrd="5" destOrd="0" presId="urn:microsoft.com/office/officeart/2005/8/layout/process1"/>
    <dgm:cxn modelId="{B2F2327E-095D-434D-93F7-4E0916BD6B14}" type="presParOf" srcId="{63D51833-639D-0C4E-B360-0F185F896A6F}" destId="{CE6DDA3B-3D71-DC43-ADA0-9098229147C4}" srcOrd="0" destOrd="0" presId="urn:microsoft.com/office/officeart/2005/8/layout/process1"/>
    <dgm:cxn modelId="{EB6420BD-5842-A24F-81E6-5A0DE4A8ACDE}" type="presParOf" srcId="{198C7874-74F5-0C45-810E-B53B5FA756B4}" destId="{61318055-C9B6-2948-B988-95D36146475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0F74B8-84A0-524B-A57B-D95196E2748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70FAECC-5B90-7248-A21B-042E64EF9AB3}">
      <dgm:prSet phldrT="[Text]"/>
      <dgm:spPr/>
      <dgm:t>
        <a:bodyPr/>
        <a:lstStyle/>
        <a:p>
          <a:r>
            <a:rPr lang="en-GB" dirty="0"/>
            <a:t>C3</a:t>
          </a:r>
        </a:p>
      </dgm:t>
    </dgm:pt>
    <dgm:pt modelId="{1EAF2281-9629-F047-B534-F9FABB9C76F4}" type="parTrans" cxnId="{400344F3-06E2-3C43-BF73-363722327386}">
      <dgm:prSet/>
      <dgm:spPr/>
      <dgm:t>
        <a:bodyPr/>
        <a:lstStyle/>
        <a:p>
          <a:endParaRPr lang="en-GB"/>
        </a:p>
      </dgm:t>
    </dgm:pt>
    <dgm:pt modelId="{FCF84863-EFB3-7A40-80C4-F8D96FFBD738}" type="sibTrans" cxnId="{400344F3-06E2-3C43-BF73-363722327386}">
      <dgm:prSet/>
      <dgm:spPr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39A905D8-4061-A44B-B0EE-EE3072F357E5}">
      <dgm:prSet phldrT="[Text]"/>
      <dgm:spPr/>
      <dgm:t>
        <a:bodyPr/>
        <a:lstStyle/>
        <a:p>
          <a:r>
            <a:rPr lang="en-GB" dirty="0"/>
            <a:t>C2</a:t>
          </a:r>
        </a:p>
      </dgm:t>
    </dgm:pt>
    <dgm:pt modelId="{F4384CC2-2978-3A43-AB60-2787FA832D6A}" type="parTrans" cxnId="{92D1DC94-7CFC-6E46-AEDF-506C2D169265}">
      <dgm:prSet/>
      <dgm:spPr/>
      <dgm:t>
        <a:bodyPr/>
        <a:lstStyle/>
        <a:p>
          <a:endParaRPr lang="en-GB"/>
        </a:p>
      </dgm:t>
    </dgm:pt>
    <dgm:pt modelId="{6439437A-B922-E744-AB06-415AEA25B576}" type="sibTrans" cxnId="{92D1DC94-7CFC-6E46-AEDF-506C2D169265}">
      <dgm:prSet/>
      <dgm:spPr>
        <a:solidFill>
          <a:schemeClr val="bg1">
            <a:lumMod val="85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C8607F42-5B6C-9B40-9769-FA5D71D1A4BD}">
      <dgm:prSet phldrT="[Text]"/>
      <dgm:spPr/>
      <dgm:t>
        <a:bodyPr/>
        <a:lstStyle/>
        <a:p>
          <a:r>
            <a:rPr lang="en-GB" dirty="0"/>
            <a:t>C1</a:t>
          </a:r>
        </a:p>
      </dgm:t>
    </dgm:pt>
    <dgm:pt modelId="{344E0274-7AA6-1C43-BC77-FA1C85FBE612}" type="parTrans" cxnId="{101D423C-F082-8F4B-BD83-0DD1B7922E88}">
      <dgm:prSet/>
      <dgm:spPr/>
      <dgm:t>
        <a:bodyPr/>
        <a:lstStyle/>
        <a:p>
          <a:endParaRPr lang="en-GB"/>
        </a:p>
      </dgm:t>
    </dgm:pt>
    <dgm:pt modelId="{3C874238-78E4-914F-A9D8-96990FD0B067}" type="sibTrans" cxnId="{101D423C-F082-8F4B-BD83-0DD1B7922E88}">
      <dgm:prSet/>
      <dgm:spPr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9F9DE5C8-FB27-564E-BF62-B083751876A3}">
      <dgm:prSet phldrT="[Text]"/>
      <dgm:spPr/>
      <dgm:t>
        <a:bodyPr/>
        <a:lstStyle/>
        <a:p>
          <a:r>
            <a:rPr lang="en-GB" dirty="0"/>
            <a:t>C0</a:t>
          </a:r>
        </a:p>
      </dgm:t>
    </dgm:pt>
    <dgm:pt modelId="{07026901-BEFC-D142-9CE4-816169D23186}" type="parTrans" cxnId="{D60106E5-A713-0244-9E51-CE8169B2FD53}">
      <dgm:prSet/>
      <dgm:spPr/>
      <dgm:t>
        <a:bodyPr/>
        <a:lstStyle/>
        <a:p>
          <a:endParaRPr lang="en-GB"/>
        </a:p>
      </dgm:t>
    </dgm:pt>
    <dgm:pt modelId="{652F8E9E-1214-A147-8803-2123F910BC5A}" type="sibTrans" cxnId="{D60106E5-A713-0244-9E51-CE8169B2FD53}">
      <dgm:prSet/>
      <dgm:spPr/>
      <dgm:t>
        <a:bodyPr/>
        <a:lstStyle/>
        <a:p>
          <a:endParaRPr lang="en-GB"/>
        </a:p>
      </dgm:t>
    </dgm:pt>
    <dgm:pt modelId="{198C7874-74F5-0C45-810E-B53B5FA756B4}" type="pres">
      <dgm:prSet presAssocID="{5A0F74B8-84A0-524B-A57B-D95196E27488}" presName="Name0" presStyleCnt="0">
        <dgm:presLayoutVars>
          <dgm:dir/>
          <dgm:resizeHandles val="exact"/>
        </dgm:presLayoutVars>
      </dgm:prSet>
      <dgm:spPr/>
    </dgm:pt>
    <dgm:pt modelId="{2A608FF5-D8FD-3345-A63F-C55051045C2D}" type="pres">
      <dgm:prSet presAssocID="{570FAECC-5B90-7248-A21B-042E64EF9AB3}" presName="node" presStyleLbl="node1" presStyleIdx="0" presStyleCnt="4">
        <dgm:presLayoutVars>
          <dgm:bulletEnabled val="1"/>
        </dgm:presLayoutVars>
      </dgm:prSet>
      <dgm:spPr/>
    </dgm:pt>
    <dgm:pt modelId="{9E589F3A-2854-CD45-8B10-A88895E2AFFA}" type="pres">
      <dgm:prSet presAssocID="{FCF84863-EFB3-7A40-80C4-F8D96FFBD738}" presName="sibTrans" presStyleLbl="sibTrans2D1" presStyleIdx="0" presStyleCnt="3"/>
      <dgm:spPr/>
    </dgm:pt>
    <dgm:pt modelId="{14FC2857-29FB-F94E-9F8B-80D719699531}" type="pres">
      <dgm:prSet presAssocID="{FCF84863-EFB3-7A40-80C4-F8D96FFBD738}" presName="connectorText" presStyleLbl="sibTrans2D1" presStyleIdx="0" presStyleCnt="3"/>
      <dgm:spPr/>
    </dgm:pt>
    <dgm:pt modelId="{49626FC5-9A29-1D47-A19E-02E6FDD4B749}" type="pres">
      <dgm:prSet presAssocID="{39A905D8-4061-A44B-B0EE-EE3072F357E5}" presName="node" presStyleLbl="node1" presStyleIdx="1" presStyleCnt="4">
        <dgm:presLayoutVars>
          <dgm:bulletEnabled val="1"/>
        </dgm:presLayoutVars>
      </dgm:prSet>
      <dgm:spPr/>
    </dgm:pt>
    <dgm:pt modelId="{3D0A5A32-1649-674F-AC68-68054ED8974F}" type="pres">
      <dgm:prSet presAssocID="{6439437A-B922-E744-AB06-415AEA25B576}" presName="sibTrans" presStyleLbl="sibTrans2D1" presStyleIdx="1" presStyleCnt="3"/>
      <dgm:spPr/>
    </dgm:pt>
    <dgm:pt modelId="{8269FBCF-42DE-A349-A9C1-C706129377F9}" type="pres">
      <dgm:prSet presAssocID="{6439437A-B922-E744-AB06-415AEA25B576}" presName="connectorText" presStyleLbl="sibTrans2D1" presStyleIdx="1" presStyleCnt="3"/>
      <dgm:spPr/>
    </dgm:pt>
    <dgm:pt modelId="{26185742-9042-CD4D-B382-218FC72C64C4}" type="pres">
      <dgm:prSet presAssocID="{C8607F42-5B6C-9B40-9769-FA5D71D1A4BD}" presName="node" presStyleLbl="node1" presStyleIdx="2" presStyleCnt="4">
        <dgm:presLayoutVars>
          <dgm:bulletEnabled val="1"/>
        </dgm:presLayoutVars>
      </dgm:prSet>
      <dgm:spPr/>
    </dgm:pt>
    <dgm:pt modelId="{63D51833-639D-0C4E-B360-0F185F896A6F}" type="pres">
      <dgm:prSet presAssocID="{3C874238-78E4-914F-A9D8-96990FD0B067}" presName="sibTrans" presStyleLbl="sibTrans2D1" presStyleIdx="2" presStyleCnt="3"/>
      <dgm:spPr/>
    </dgm:pt>
    <dgm:pt modelId="{CE6DDA3B-3D71-DC43-ADA0-9098229147C4}" type="pres">
      <dgm:prSet presAssocID="{3C874238-78E4-914F-A9D8-96990FD0B067}" presName="connectorText" presStyleLbl="sibTrans2D1" presStyleIdx="2" presStyleCnt="3"/>
      <dgm:spPr/>
    </dgm:pt>
    <dgm:pt modelId="{61318055-C9B6-2948-B988-95D36146475F}" type="pres">
      <dgm:prSet presAssocID="{9F9DE5C8-FB27-564E-BF62-B083751876A3}" presName="node" presStyleLbl="node1" presStyleIdx="3" presStyleCnt="4">
        <dgm:presLayoutVars>
          <dgm:bulletEnabled val="1"/>
        </dgm:presLayoutVars>
      </dgm:prSet>
      <dgm:spPr/>
    </dgm:pt>
  </dgm:ptLst>
  <dgm:cxnLst>
    <dgm:cxn modelId="{C044D40E-32E3-584C-829F-701DC4518E79}" type="presOf" srcId="{FCF84863-EFB3-7A40-80C4-F8D96FFBD738}" destId="{9E589F3A-2854-CD45-8B10-A88895E2AFFA}" srcOrd="0" destOrd="0" presId="urn:microsoft.com/office/officeart/2005/8/layout/process1"/>
    <dgm:cxn modelId="{21B75413-A198-DE4C-8D6E-5E5C5DBF480C}" type="presOf" srcId="{9F9DE5C8-FB27-564E-BF62-B083751876A3}" destId="{61318055-C9B6-2948-B988-95D36146475F}" srcOrd="0" destOrd="0" presId="urn:microsoft.com/office/officeart/2005/8/layout/process1"/>
    <dgm:cxn modelId="{101D423C-F082-8F4B-BD83-0DD1B7922E88}" srcId="{5A0F74B8-84A0-524B-A57B-D95196E27488}" destId="{C8607F42-5B6C-9B40-9769-FA5D71D1A4BD}" srcOrd="2" destOrd="0" parTransId="{344E0274-7AA6-1C43-BC77-FA1C85FBE612}" sibTransId="{3C874238-78E4-914F-A9D8-96990FD0B067}"/>
    <dgm:cxn modelId="{AF481246-AD7A-094E-94FA-D511E3D70E86}" type="presOf" srcId="{6439437A-B922-E744-AB06-415AEA25B576}" destId="{8269FBCF-42DE-A349-A9C1-C706129377F9}" srcOrd="1" destOrd="0" presId="urn:microsoft.com/office/officeart/2005/8/layout/process1"/>
    <dgm:cxn modelId="{EE1AE671-9ACA-7A4B-A951-CC8F91A49A2E}" type="presOf" srcId="{5A0F74B8-84A0-524B-A57B-D95196E27488}" destId="{198C7874-74F5-0C45-810E-B53B5FA756B4}" srcOrd="0" destOrd="0" presId="urn:microsoft.com/office/officeart/2005/8/layout/process1"/>
    <dgm:cxn modelId="{92D1DC94-7CFC-6E46-AEDF-506C2D169265}" srcId="{5A0F74B8-84A0-524B-A57B-D95196E27488}" destId="{39A905D8-4061-A44B-B0EE-EE3072F357E5}" srcOrd="1" destOrd="0" parTransId="{F4384CC2-2978-3A43-AB60-2787FA832D6A}" sibTransId="{6439437A-B922-E744-AB06-415AEA25B576}"/>
    <dgm:cxn modelId="{8D3EFE99-1B78-5643-8CC0-F972904C562A}" type="presOf" srcId="{C8607F42-5B6C-9B40-9769-FA5D71D1A4BD}" destId="{26185742-9042-CD4D-B382-218FC72C64C4}" srcOrd="0" destOrd="0" presId="urn:microsoft.com/office/officeart/2005/8/layout/process1"/>
    <dgm:cxn modelId="{C5F2D2B8-8788-9F4A-945C-628A590D1EBE}" type="presOf" srcId="{39A905D8-4061-A44B-B0EE-EE3072F357E5}" destId="{49626FC5-9A29-1D47-A19E-02E6FDD4B749}" srcOrd="0" destOrd="0" presId="urn:microsoft.com/office/officeart/2005/8/layout/process1"/>
    <dgm:cxn modelId="{7FB448BB-2F5C-184F-9C1F-14A74135A00A}" type="presOf" srcId="{3C874238-78E4-914F-A9D8-96990FD0B067}" destId="{63D51833-639D-0C4E-B360-0F185F896A6F}" srcOrd="0" destOrd="0" presId="urn:microsoft.com/office/officeart/2005/8/layout/process1"/>
    <dgm:cxn modelId="{0F9820BF-7455-DC40-AFBF-20F22034C551}" type="presOf" srcId="{FCF84863-EFB3-7A40-80C4-F8D96FFBD738}" destId="{14FC2857-29FB-F94E-9F8B-80D719699531}" srcOrd="1" destOrd="0" presId="urn:microsoft.com/office/officeart/2005/8/layout/process1"/>
    <dgm:cxn modelId="{62BEDBC0-149C-D74F-87FC-2A29DC0176DB}" type="presOf" srcId="{6439437A-B922-E744-AB06-415AEA25B576}" destId="{3D0A5A32-1649-674F-AC68-68054ED8974F}" srcOrd="0" destOrd="0" presId="urn:microsoft.com/office/officeart/2005/8/layout/process1"/>
    <dgm:cxn modelId="{B69683C3-F041-F44C-9270-C09D5A921567}" type="presOf" srcId="{570FAECC-5B90-7248-A21B-042E64EF9AB3}" destId="{2A608FF5-D8FD-3345-A63F-C55051045C2D}" srcOrd="0" destOrd="0" presId="urn:microsoft.com/office/officeart/2005/8/layout/process1"/>
    <dgm:cxn modelId="{D60106E5-A713-0244-9E51-CE8169B2FD53}" srcId="{5A0F74B8-84A0-524B-A57B-D95196E27488}" destId="{9F9DE5C8-FB27-564E-BF62-B083751876A3}" srcOrd="3" destOrd="0" parTransId="{07026901-BEFC-D142-9CE4-816169D23186}" sibTransId="{652F8E9E-1214-A147-8803-2123F910BC5A}"/>
    <dgm:cxn modelId="{0762BEF0-EBAD-4E4D-A44A-1366A209E920}" type="presOf" srcId="{3C874238-78E4-914F-A9D8-96990FD0B067}" destId="{CE6DDA3B-3D71-DC43-ADA0-9098229147C4}" srcOrd="1" destOrd="0" presId="urn:microsoft.com/office/officeart/2005/8/layout/process1"/>
    <dgm:cxn modelId="{400344F3-06E2-3C43-BF73-363722327386}" srcId="{5A0F74B8-84A0-524B-A57B-D95196E27488}" destId="{570FAECC-5B90-7248-A21B-042E64EF9AB3}" srcOrd="0" destOrd="0" parTransId="{1EAF2281-9629-F047-B534-F9FABB9C76F4}" sibTransId="{FCF84863-EFB3-7A40-80C4-F8D96FFBD738}"/>
    <dgm:cxn modelId="{6F5F1935-3F6F-FD47-A439-192824B9A374}" type="presParOf" srcId="{198C7874-74F5-0C45-810E-B53B5FA756B4}" destId="{2A608FF5-D8FD-3345-A63F-C55051045C2D}" srcOrd="0" destOrd="0" presId="urn:microsoft.com/office/officeart/2005/8/layout/process1"/>
    <dgm:cxn modelId="{FF9C3DA7-65C8-C440-BA1B-2DEDD692AA18}" type="presParOf" srcId="{198C7874-74F5-0C45-810E-B53B5FA756B4}" destId="{9E589F3A-2854-CD45-8B10-A88895E2AFFA}" srcOrd="1" destOrd="0" presId="urn:microsoft.com/office/officeart/2005/8/layout/process1"/>
    <dgm:cxn modelId="{918FF011-988D-D347-8060-F44122D755CE}" type="presParOf" srcId="{9E589F3A-2854-CD45-8B10-A88895E2AFFA}" destId="{14FC2857-29FB-F94E-9F8B-80D719699531}" srcOrd="0" destOrd="0" presId="urn:microsoft.com/office/officeart/2005/8/layout/process1"/>
    <dgm:cxn modelId="{70C608AD-5389-9441-AF83-F84845AABD4F}" type="presParOf" srcId="{198C7874-74F5-0C45-810E-B53B5FA756B4}" destId="{49626FC5-9A29-1D47-A19E-02E6FDD4B749}" srcOrd="2" destOrd="0" presId="urn:microsoft.com/office/officeart/2005/8/layout/process1"/>
    <dgm:cxn modelId="{D3970C80-37D7-CA4D-B6FC-700FFDD1CEAF}" type="presParOf" srcId="{198C7874-74F5-0C45-810E-B53B5FA756B4}" destId="{3D0A5A32-1649-674F-AC68-68054ED8974F}" srcOrd="3" destOrd="0" presId="urn:microsoft.com/office/officeart/2005/8/layout/process1"/>
    <dgm:cxn modelId="{E96B510D-EEBF-C94A-8DA2-0124BCE7B171}" type="presParOf" srcId="{3D0A5A32-1649-674F-AC68-68054ED8974F}" destId="{8269FBCF-42DE-A349-A9C1-C706129377F9}" srcOrd="0" destOrd="0" presId="urn:microsoft.com/office/officeart/2005/8/layout/process1"/>
    <dgm:cxn modelId="{5CC3D3FC-CB2E-AC4A-B1F6-14479EB86639}" type="presParOf" srcId="{198C7874-74F5-0C45-810E-B53B5FA756B4}" destId="{26185742-9042-CD4D-B382-218FC72C64C4}" srcOrd="4" destOrd="0" presId="urn:microsoft.com/office/officeart/2005/8/layout/process1"/>
    <dgm:cxn modelId="{6487B895-0AC1-7F41-A0FA-18CEEA487F2D}" type="presParOf" srcId="{198C7874-74F5-0C45-810E-B53B5FA756B4}" destId="{63D51833-639D-0C4E-B360-0F185F896A6F}" srcOrd="5" destOrd="0" presId="urn:microsoft.com/office/officeart/2005/8/layout/process1"/>
    <dgm:cxn modelId="{B2F2327E-095D-434D-93F7-4E0916BD6B14}" type="presParOf" srcId="{63D51833-639D-0C4E-B360-0F185F896A6F}" destId="{CE6DDA3B-3D71-DC43-ADA0-9098229147C4}" srcOrd="0" destOrd="0" presId="urn:microsoft.com/office/officeart/2005/8/layout/process1"/>
    <dgm:cxn modelId="{EB6420BD-5842-A24F-81E6-5A0DE4A8ACDE}" type="presParOf" srcId="{198C7874-74F5-0C45-810E-B53B5FA756B4}" destId="{61318055-C9B6-2948-B988-95D36146475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0F74B8-84A0-524B-A57B-D95196E2748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70FAECC-5B90-7248-A21B-042E64EF9AB3}">
      <dgm:prSet phldrT="[Text]"/>
      <dgm:spPr/>
      <dgm:t>
        <a:bodyPr/>
        <a:lstStyle/>
        <a:p>
          <a:r>
            <a:rPr lang="en-GB" dirty="0"/>
            <a:t>C3</a:t>
          </a:r>
        </a:p>
      </dgm:t>
    </dgm:pt>
    <dgm:pt modelId="{1EAF2281-9629-F047-B534-F9FABB9C76F4}" type="parTrans" cxnId="{400344F3-06E2-3C43-BF73-363722327386}">
      <dgm:prSet/>
      <dgm:spPr/>
      <dgm:t>
        <a:bodyPr/>
        <a:lstStyle/>
        <a:p>
          <a:endParaRPr lang="en-GB"/>
        </a:p>
      </dgm:t>
    </dgm:pt>
    <dgm:pt modelId="{FCF84863-EFB3-7A40-80C4-F8D96FFBD738}" type="sibTrans" cxnId="{400344F3-06E2-3C43-BF73-363722327386}">
      <dgm:prSet/>
      <dgm:spPr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39A905D8-4061-A44B-B0EE-EE3072F357E5}">
      <dgm:prSet phldrT="[Text]"/>
      <dgm:spPr/>
      <dgm:t>
        <a:bodyPr/>
        <a:lstStyle/>
        <a:p>
          <a:r>
            <a:rPr lang="en-GB" dirty="0"/>
            <a:t>C2</a:t>
          </a:r>
        </a:p>
      </dgm:t>
    </dgm:pt>
    <dgm:pt modelId="{F4384CC2-2978-3A43-AB60-2787FA832D6A}" type="parTrans" cxnId="{92D1DC94-7CFC-6E46-AEDF-506C2D169265}">
      <dgm:prSet/>
      <dgm:spPr/>
      <dgm:t>
        <a:bodyPr/>
        <a:lstStyle/>
        <a:p>
          <a:endParaRPr lang="en-GB"/>
        </a:p>
      </dgm:t>
    </dgm:pt>
    <dgm:pt modelId="{6439437A-B922-E744-AB06-415AEA25B576}" type="sibTrans" cxnId="{92D1DC94-7CFC-6E46-AEDF-506C2D169265}">
      <dgm:prSet/>
      <dgm:spPr>
        <a:solidFill>
          <a:schemeClr val="bg1">
            <a:lumMod val="85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C8607F42-5B6C-9B40-9769-FA5D71D1A4BD}">
      <dgm:prSet phldrT="[Text]"/>
      <dgm:spPr/>
      <dgm:t>
        <a:bodyPr/>
        <a:lstStyle/>
        <a:p>
          <a:r>
            <a:rPr lang="en-GB" dirty="0"/>
            <a:t>C1</a:t>
          </a:r>
        </a:p>
      </dgm:t>
    </dgm:pt>
    <dgm:pt modelId="{344E0274-7AA6-1C43-BC77-FA1C85FBE612}" type="parTrans" cxnId="{101D423C-F082-8F4B-BD83-0DD1B7922E88}">
      <dgm:prSet/>
      <dgm:spPr/>
      <dgm:t>
        <a:bodyPr/>
        <a:lstStyle/>
        <a:p>
          <a:endParaRPr lang="en-GB"/>
        </a:p>
      </dgm:t>
    </dgm:pt>
    <dgm:pt modelId="{3C874238-78E4-914F-A9D8-96990FD0B067}" type="sibTrans" cxnId="{101D423C-F082-8F4B-BD83-0DD1B7922E88}">
      <dgm:prSet/>
      <dgm:spPr>
        <a:ln>
          <a:solidFill>
            <a:schemeClr val="bg1"/>
          </a:solidFill>
        </a:ln>
      </dgm:spPr>
      <dgm:t>
        <a:bodyPr/>
        <a:lstStyle/>
        <a:p>
          <a:endParaRPr lang="en-GB"/>
        </a:p>
      </dgm:t>
    </dgm:pt>
    <dgm:pt modelId="{9F9DE5C8-FB27-564E-BF62-B083751876A3}">
      <dgm:prSet phldrT="[Text]"/>
      <dgm:spPr/>
      <dgm:t>
        <a:bodyPr/>
        <a:lstStyle/>
        <a:p>
          <a:r>
            <a:rPr lang="en-GB" dirty="0"/>
            <a:t>C0</a:t>
          </a:r>
        </a:p>
      </dgm:t>
    </dgm:pt>
    <dgm:pt modelId="{07026901-BEFC-D142-9CE4-816169D23186}" type="parTrans" cxnId="{D60106E5-A713-0244-9E51-CE8169B2FD53}">
      <dgm:prSet/>
      <dgm:spPr/>
      <dgm:t>
        <a:bodyPr/>
        <a:lstStyle/>
        <a:p>
          <a:endParaRPr lang="en-GB"/>
        </a:p>
      </dgm:t>
    </dgm:pt>
    <dgm:pt modelId="{652F8E9E-1214-A147-8803-2123F910BC5A}" type="sibTrans" cxnId="{D60106E5-A713-0244-9E51-CE8169B2FD53}">
      <dgm:prSet/>
      <dgm:spPr/>
      <dgm:t>
        <a:bodyPr/>
        <a:lstStyle/>
        <a:p>
          <a:endParaRPr lang="en-GB"/>
        </a:p>
      </dgm:t>
    </dgm:pt>
    <dgm:pt modelId="{198C7874-74F5-0C45-810E-B53B5FA756B4}" type="pres">
      <dgm:prSet presAssocID="{5A0F74B8-84A0-524B-A57B-D95196E27488}" presName="Name0" presStyleCnt="0">
        <dgm:presLayoutVars>
          <dgm:dir/>
          <dgm:resizeHandles val="exact"/>
        </dgm:presLayoutVars>
      </dgm:prSet>
      <dgm:spPr/>
    </dgm:pt>
    <dgm:pt modelId="{2A608FF5-D8FD-3345-A63F-C55051045C2D}" type="pres">
      <dgm:prSet presAssocID="{570FAECC-5B90-7248-A21B-042E64EF9AB3}" presName="node" presStyleLbl="node1" presStyleIdx="0" presStyleCnt="4">
        <dgm:presLayoutVars>
          <dgm:bulletEnabled val="1"/>
        </dgm:presLayoutVars>
      </dgm:prSet>
      <dgm:spPr/>
    </dgm:pt>
    <dgm:pt modelId="{9E589F3A-2854-CD45-8B10-A88895E2AFFA}" type="pres">
      <dgm:prSet presAssocID="{FCF84863-EFB3-7A40-80C4-F8D96FFBD738}" presName="sibTrans" presStyleLbl="sibTrans2D1" presStyleIdx="0" presStyleCnt="3"/>
      <dgm:spPr/>
    </dgm:pt>
    <dgm:pt modelId="{14FC2857-29FB-F94E-9F8B-80D719699531}" type="pres">
      <dgm:prSet presAssocID="{FCF84863-EFB3-7A40-80C4-F8D96FFBD738}" presName="connectorText" presStyleLbl="sibTrans2D1" presStyleIdx="0" presStyleCnt="3"/>
      <dgm:spPr/>
    </dgm:pt>
    <dgm:pt modelId="{49626FC5-9A29-1D47-A19E-02E6FDD4B749}" type="pres">
      <dgm:prSet presAssocID="{39A905D8-4061-A44B-B0EE-EE3072F357E5}" presName="node" presStyleLbl="node1" presStyleIdx="1" presStyleCnt="4">
        <dgm:presLayoutVars>
          <dgm:bulletEnabled val="1"/>
        </dgm:presLayoutVars>
      </dgm:prSet>
      <dgm:spPr/>
    </dgm:pt>
    <dgm:pt modelId="{3D0A5A32-1649-674F-AC68-68054ED8974F}" type="pres">
      <dgm:prSet presAssocID="{6439437A-B922-E744-AB06-415AEA25B576}" presName="sibTrans" presStyleLbl="sibTrans2D1" presStyleIdx="1" presStyleCnt="3"/>
      <dgm:spPr/>
    </dgm:pt>
    <dgm:pt modelId="{8269FBCF-42DE-A349-A9C1-C706129377F9}" type="pres">
      <dgm:prSet presAssocID="{6439437A-B922-E744-AB06-415AEA25B576}" presName="connectorText" presStyleLbl="sibTrans2D1" presStyleIdx="1" presStyleCnt="3"/>
      <dgm:spPr/>
    </dgm:pt>
    <dgm:pt modelId="{26185742-9042-CD4D-B382-218FC72C64C4}" type="pres">
      <dgm:prSet presAssocID="{C8607F42-5B6C-9B40-9769-FA5D71D1A4BD}" presName="node" presStyleLbl="node1" presStyleIdx="2" presStyleCnt="4">
        <dgm:presLayoutVars>
          <dgm:bulletEnabled val="1"/>
        </dgm:presLayoutVars>
      </dgm:prSet>
      <dgm:spPr/>
    </dgm:pt>
    <dgm:pt modelId="{63D51833-639D-0C4E-B360-0F185F896A6F}" type="pres">
      <dgm:prSet presAssocID="{3C874238-78E4-914F-A9D8-96990FD0B067}" presName="sibTrans" presStyleLbl="sibTrans2D1" presStyleIdx="2" presStyleCnt="3"/>
      <dgm:spPr/>
    </dgm:pt>
    <dgm:pt modelId="{CE6DDA3B-3D71-DC43-ADA0-9098229147C4}" type="pres">
      <dgm:prSet presAssocID="{3C874238-78E4-914F-A9D8-96990FD0B067}" presName="connectorText" presStyleLbl="sibTrans2D1" presStyleIdx="2" presStyleCnt="3"/>
      <dgm:spPr/>
    </dgm:pt>
    <dgm:pt modelId="{61318055-C9B6-2948-B988-95D36146475F}" type="pres">
      <dgm:prSet presAssocID="{9F9DE5C8-FB27-564E-BF62-B083751876A3}" presName="node" presStyleLbl="node1" presStyleIdx="3" presStyleCnt="4">
        <dgm:presLayoutVars>
          <dgm:bulletEnabled val="1"/>
        </dgm:presLayoutVars>
      </dgm:prSet>
      <dgm:spPr/>
    </dgm:pt>
  </dgm:ptLst>
  <dgm:cxnLst>
    <dgm:cxn modelId="{C044D40E-32E3-584C-829F-701DC4518E79}" type="presOf" srcId="{FCF84863-EFB3-7A40-80C4-F8D96FFBD738}" destId="{9E589F3A-2854-CD45-8B10-A88895E2AFFA}" srcOrd="0" destOrd="0" presId="urn:microsoft.com/office/officeart/2005/8/layout/process1"/>
    <dgm:cxn modelId="{21B75413-A198-DE4C-8D6E-5E5C5DBF480C}" type="presOf" srcId="{9F9DE5C8-FB27-564E-BF62-B083751876A3}" destId="{61318055-C9B6-2948-B988-95D36146475F}" srcOrd="0" destOrd="0" presId="urn:microsoft.com/office/officeart/2005/8/layout/process1"/>
    <dgm:cxn modelId="{101D423C-F082-8F4B-BD83-0DD1B7922E88}" srcId="{5A0F74B8-84A0-524B-A57B-D95196E27488}" destId="{C8607F42-5B6C-9B40-9769-FA5D71D1A4BD}" srcOrd="2" destOrd="0" parTransId="{344E0274-7AA6-1C43-BC77-FA1C85FBE612}" sibTransId="{3C874238-78E4-914F-A9D8-96990FD0B067}"/>
    <dgm:cxn modelId="{AF481246-AD7A-094E-94FA-D511E3D70E86}" type="presOf" srcId="{6439437A-B922-E744-AB06-415AEA25B576}" destId="{8269FBCF-42DE-A349-A9C1-C706129377F9}" srcOrd="1" destOrd="0" presId="urn:microsoft.com/office/officeart/2005/8/layout/process1"/>
    <dgm:cxn modelId="{EE1AE671-9ACA-7A4B-A951-CC8F91A49A2E}" type="presOf" srcId="{5A0F74B8-84A0-524B-A57B-D95196E27488}" destId="{198C7874-74F5-0C45-810E-B53B5FA756B4}" srcOrd="0" destOrd="0" presId="urn:microsoft.com/office/officeart/2005/8/layout/process1"/>
    <dgm:cxn modelId="{92D1DC94-7CFC-6E46-AEDF-506C2D169265}" srcId="{5A0F74B8-84A0-524B-A57B-D95196E27488}" destId="{39A905D8-4061-A44B-B0EE-EE3072F357E5}" srcOrd="1" destOrd="0" parTransId="{F4384CC2-2978-3A43-AB60-2787FA832D6A}" sibTransId="{6439437A-B922-E744-AB06-415AEA25B576}"/>
    <dgm:cxn modelId="{8D3EFE99-1B78-5643-8CC0-F972904C562A}" type="presOf" srcId="{C8607F42-5B6C-9B40-9769-FA5D71D1A4BD}" destId="{26185742-9042-CD4D-B382-218FC72C64C4}" srcOrd="0" destOrd="0" presId="urn:microsoft.com/office/officeart/2005/8/layout/process1"/>
    <dgm:cxn modelId="{C5F2D2B8-8788-9F4A-945C-628A590D1EBE}" type="presOf" srcId="{39A905D8-4061-A44B-B0EE-EE3072F357E5}" destId="{49626FC5-9A29-1D47-A19E-02E6FDD4B749}" srcOrd="0" destOrd="0" presId="urn:microsoft.com/office/officeart/2005/8/layout/process1"/>
    <dgm:cxn modelId="{7FB448BB-2F5C-184F-9C1F-14A74135A00A}" type="presOf" srcId="{3C874238-78E4-914F-A9D8-96990FD0B067}" destId="{63D51833-639D-0C4E-B360-0F185F896A6F}" srcOrd="0" destOrd="0" presId="urn:microsoft.com/office/officeart/2005/8/layout/process1"/>
    <dgm:cxn modelId="{0F9820BF-7455-DC40-AFBF-20F22034C551}" type="presOf" srcId="{FCF84863-EFB3-7A40-80C4-F8D96FFBD738}" destId="{14FC2857-29FB-F94E-9F8B-80D719699531}" srcOrd="1" destOrd="0" presId="urn:microsoft.com/office/officeart/2005/8/layout/process1"/>
    <dgm:cxn modelId="{62BEDBC0-149C-D74F-87FC-2A29DC0176DB}" type="presOf" srcId="{6439437A-B922-E744-AB06-415AEA25B576}" destId="{3D0A5A32-1649-674F-AC68-68054ED8974F}" srcOrd="0" destOrd="0" presId="urn:microsoft.com/office/officeart/2005/8/layout/process1"/>
    <dgm:cxn modelId="{B69683C3-F041-F44C-9270-C09D5A921567}" type="presOf" srcId="{570FAECC-5B90-7248-A21B-042E64EF9AB3}" destId="{2A608FF5-D8FD-3345-A63F-C55051045C2D}" srcOrd="0" destOrd="0" presId="urn:microsoft.com/office/officeart/2005/8/layout/process1"/>
    <dgm:cxn modelId="{D60106E5-A713-0244-9E51-CE8169B2FD53}" srcId="{5A0F74B8-84A0-524B-A57B-D95196E27488}" destId="{9F9DE5C8-FB27-564E-BF62-B083751876A3}" srcOrd="3" destOrd="0" parTransId="{07026901-BEFC-D142-9CE4-816169D23186}" sibTransId="{652F8E9E-1214-A147-8803-2123F910BC5A}"/>
    <dgm:cxn modelId="{0762BEF0-EBAD-4E4D-A44A-1366A209E920}" type="presOf" srcId="{3C874238-78E4-914F-A9D8-96990FD0B067}" destId="{CE6DDA3B-3D71-DC43-ADA0-9098229147C4}" srcOrd="1" destOrd="0" presId="urn:microsoft.com/office/officeart/2005/8/layout/process1"/>
    <dgm:cxn modelId="{400344F3-06E2-3C43-BF73-363722327386}" srcId="{5A0F74B8-84A0-524B-A57B-D95196E27488}" destId="{570FAECC-5B90-7248-A21B-042E64EF9AB3}" srcOrd="0" destOrd="0" parTransId="{1EAF2281-9629-F047-B534-F9FABB9C76F4}" sibTransId="{FCF84863-EFB3-7A40-80C4-F8D96FFBD738}"/>
    <dgm:cxn modelId="{6F5F1935-3F6F-FD47-A439-192824B9A374}" type="presParOf" srcId="{198C7874-74F5-0C45-810E-B53B5FA756B4}" destId="{2A608FF5-D8FD-3345-A63F-C55051045C2D}" srcOrd="0" destOrd="0" presId="urn:microsoft.com/office/officeart/2005/8/layout/process1"/>
    <dgm:cxn modelId="{FF9C3DA7-65C8-C440-BA1B-2DEDD692AA18}" type="presParOf" srcId="{198C7874-74F5-0C45-810E-B53B5FA756B4}" destId="{9E589F3A-2854-CD45-8B10-A88895E2AFFA}" srcOrd="1" destOrd="0" presId="urn:microsoft.com/office/officeart/2005/8/layout/process1"/>
    <dgm:cxn modelId="{918FF011-988D-D347-8060-F44122D755CE}" type="presParOf" srcId="{9E589F3A-2854-CD45-8B10-A88895E2AFFA}" destId="{14FC2857-29FB-F94E-9F8B-80D719699531}" srcOrd="0" destOrd="0" presId="urn:microsoft.com/office/officeart/2005/8/layout/process1"/>
    <dgm:cxn modelId="{70C608AD-5389-9441-AF83-F84845AABD4F}" type="presParOf" srcId="{198C7874-74F5-0C45-810E-B53B5FA756B4}" destId="{49626FC5-9A29-1D47-A19E-02E6FDD4B749}" srcOrd="2" destOrd="0" presId="urn:microsoft.com/office/officeart/2005/8/layout/process1"/>
    <dgm:cxn modelId="{D3970C80-37D7-CA4D-B6FC-700FFDD1CEAF}" type="presParOf" srcId="{198C7874-74F5-0C45-810E-B53B5FA756B4}" destId="{3D0A5A32-1649-674F-AC68-68054ED8974F}" srcOrd="3" destOrd="0" presId="urn:microsoft.com/office/officeart/2005/8/layout/process1"/>
    <dgm:cxn modelId="{E96B510D-EEBF-C94A-8DA2-0124BCE7B171}" type="presParOf" srcId="{3D0A5A32-1649-674F-AC68-68054ED8974F}" destId="{8269FBCF-42DE-A349-A9C1-C706129377F9}" srcOrd="0" destOrd="0" presId="urn:microsoft.com/office/officeart/2005/8/layout/process1"/>
    <dgm:cxn modelId="{5CC3D3FC-CB2E-AC4A-B1F6-14479EB86639}" type="presParOf" srcId="{198C7874-74F5-0C45-810E-B53B5FA756B4}" destId="{26185742-9042-CD4D-B382-218FC72C64C4}" srcOrd="4" destOrd="0" presId="urn:microsoft.com/office/officeart/2005/8/layout/process1"/>
    <dgm:cxn modelId="{6487B895-0AC1-7F41-A0FA-18CEEA487F2D}" type="presParOf" srcId="{198C7874-74F5-0C45-810E-B53B5FA756B4}" destId="{63D51833-639D-0C4E-B360-0F185F896A6F}" srcOrd="5" destOrd="0" presId="urn:microsoft.com/office/officeart/2005/8/layout/process1"/>
    <dgm:cxn modelId="{B2F2327E-095D-434D-93F7-4E0916BD6B14}" type="presParOf" srcId="{63D51833-639D-0C4E-B360-0F185F896A6F}" destId="{CE6DDA3B-3D71-DC43-ADA0-9098229147C4}" srcOrd="0" destOrd="0" presId="urn:microsoft.com/office/officeart/2005/8/layout/process1"/>
    <dgm:cxn modelId="{EB6420BD-5842-A24F-81E6-5A0DE4A8ACDE}" type="presParOf" srcId="{198C7874-74F5-0C45-810E-B53B5FA756B4}" destId="{61318055-C9B6-2948-B988-95D36146475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08FF5-D8FD-3345-A63F-C55051045C2D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C3</a:t>
          </a:r>
        </a:p>
      </dsp:txBody>
      <dsp:txXfrm>
        <a:off x="31015" y="2268266"/>
        <a:ext cx="1506815" cy="882133"/>
      </dsp:txXfrm>
    </dsp:sp>
    <dsp:sp modelId="{9E589F3A-2854-CD45-8B10-A88895E2AFFA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1721445" y="2593142"/>
        <a:ext cx="231757" cy="232382"/>
      </dsp:txXfrm>
    </dsp:sp>
    <dsp:sp modelId="{49626FC5-9A29-1D47-A19E-02E6FDD4B749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C2</a:t>
          </a:r>
        </a:p>
      </dsp:txBody>
      <dsp:txXfrm>
        <a:off x="2217400" y="2268266"/>
        <a:ext cx="1506815" cy="882133"/>
      </dsp:txXfrm>
    </dsp:sp>
    <dsp:sp modelId="{3D0A5A32-1649-674F-AC68-68054ED8974F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3907829" y="2593142"/>
        <a:ext cx="231757" cy="232382"/>
      </dsp:txXfrm>
    </dsp:sp>
    <dsp:sp modelId="{26185742-9042-CD4D-B382-218FC72C64C4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C1</a:t>
          </a:r>
        </a:p>
      </dsp:txBody>
      <dsp:txXfrm>
        <a:off x="4403784" y="2268266"/>
        <a:ext cx="1506815" cy="882133"/>
      </dsp:txXfrm>
    </dsp:sp>
    <dsp:sp modelId="{63D51833-639D-0C4E-B360-0F185F896A6F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6094214" y="2593142"/>
        <a:ext cx="231757" cy="232382"/>
      </dsp:txXfrm>
    </dsp:sp>
    <dsp:sp modelId="{61318055-C9B6-2948-B988-95D36146475F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C0</a:t>
          </a:r>
        </a:p>
      </dsp:txBody>
      <dsp:txXfrm>
        <a:off x="6590168" y="2268266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08FF5-D8FD-3345-A63F-C55051045C2D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C3</a:t>
          </a:r>
        </a:p>
      </dsp:txBody>
      <dsp:txXfrm>
        <a:off x="31015" y="2268266"/>
        <a:ext cx="1506815" cy="882133"/>
      </dsp:txXfrm>
    </dsp:sp>
    <dsp:sp modelId="{9E589F3A-2854-CD45-8B10-A88895E2AFFA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1721445" y="2593142"/>
        <a:ext cx="231757" cy="232382"/>
      </dsp:txXfrm>
    </dsp:sp>
    <dsp:sp modelId="{49626FC5-9A29-1D47-A19E-02E6FDD4B749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C2</a:t>
          </a:r>
        </a:p>
      </dsp:txBody>
      <dsp:txXfrm>
        <a:off x="2217400" y="2268266"/>
        <a:ext cx="1506815" cy="882133"/>
      </dsp:txXfrm>
    </dsp:sp>
    <dsp:sp modelId="{3D0A5A32-1649-674F-AC68-68054ED8974F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3907829" y="2593142"/>
        <a:ext cx="231757" cy="232382"/>
      </dsp:txXfrm>
    </dsp:sp>
    <dsp:sp modelId="{26185742-9042-CD4D-B382-218FC72C64C4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C1</a:t>
          </a:r>
        </a:p>
      </dsp:txBody>
      <dsp:txXfrm>
        <a:off x="4403784" y="2268266"/>
        <a:ext cx="1506815" cy="882133"/>
      </dsp:txXfrm>
    </dsp:sp>
    <dsp:sp modelId="{63D51833-639D-0C4E-B360-0F185F896A6F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6094214" y="2593142"/>
        <a:ext cx="231757" cy="232382"/>
      </dsp:txXfrm>
    </dsp:sp>
    <dsp:sp modelId="{61318055-C9B6-2948-B988-95D36146475F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C0</a:t>
          </a:r>
        </a:p>
      </dsp:txBody>
      <dsp:txXfrm>
        <a:off x="6590168" y="2268266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08FF5-D8FD-3345-A63F-C55051045C2D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C3</a:t>
          </a:r>
        </a:p>
      </dsp:txBody>
      <dsp:txXfrm>
        <a:off x="31015" y="2268266"/>
        <a:ext cx="1506815" cy="882133"/>
      </dsp:txXfrm>
    </dsp:sp>
    <dsp:sp modelId="{9E589F3A-2854-CD45-8B10-A88895E2AFFA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1721445" y="2593142"/>
        <a:ext cx="231757" cy="232382"/>
      </dsp:txXfrm>
    </dsp:sp>
    <dsp:sp modelId="{49626FC5-9A29-1D47-A19E-02E6FDD4B749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C2</a:t>
          </a:r>
        </a:p>
      </dsp:txBody>
      <dsp:txXfrm>
        <a:off x="2217400" y="2268266"/>
        <a:ext cx="1506815" cy="882133"/>
      </dsp:txXfrm>
    </dsp:sp>
    <dsp:sp modelId="{3D0A5A32-1649-674F-AC68-68054ED8974F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75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3907829" y="2593142"/>
        <a:ext cx="231757" cy="232382"/>
      </dsp:txXfrm>
    </dsp:sp>
    <dsp:sp modelId="{26185742-9042-CD4D-B382-218FC72C64C4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C1</a:t>
          </a:r>
        </a:p>
      </dsp:txBody>
      <dsp:txXfrm>
        <a:off x="4403784" y="2268266"/>
        <a:ext cx="1506815" cy="882133"/>
      </dsp:txXfrm>
    </dsp:sp>
    <dsp:sp modelId="{63D51833-639D-0C4E-B360-0F185F896A6F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6094214" y="2593142"/>
        <a:ext cx="231757" cy="232382"/>
      </dsp:txXfrm>
    </dsp:sp>
    <dsp:sp modelId="{61318055-C9B6-2948-B988-95D36146475F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C0</a:t>
          </a:r>
        </a:p>
      </dsp:txBody>
      <dsp:txXfrm>
        <a:off x="6590168" y="2268266"/>
        <a:ext cx="1506815" cy="8821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08FF5-D8FD-3345-A63F-C55051045C2D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C3</a:t>
          </a:r>
        </a:p>
      </dsp:txBody>
      <dsp:txXfrm>
        <a:off x="31015" y="2268266"/>
        <a:ext cx="1506815" cy="882133"/>
      </dsp:txXfrm>
    </dsp:sp>
    <dsp:sp modelId="{9E589F3A-2854-CD45-8B10-A88895E2AFFA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1721445" y="2593142"/>
        <a:ext cx="231757" cy="232382"/>
      </dsp:txXfrm>
    </dsp:sp>
    <dsp:sp modelId="{49626FC5-9A29-1D47-A19E-02E6FDD4B749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C2</a:t>
          </a:r>
        </a:p>
      </dsp:txBody>
      <dsp:txXfrm>
        <a:off x="2217400" y="2268266"/>
        <a:ext cx="1506815" cy="882133"/>
      </dsp:txXfrm>
    </dsp:sp>
    <dsp:sp modelId="{3D0A5A32-1649-674F-AC68-68054ED8974F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3907829" y="2593142"/>
        <a:ext cx="231757" cy="232382"/>
      </dsp:txXfrm>
    </dsp:sp>
    <dsp:sp modelId="{26185742-9042-CD4D-B382-218FC72C64C4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C1</a:t>
          </a:r>
        </a:p>
      </dsp:txBody>
      <dsp:txXfrm>
        <a:off x="4403784" y="2268266"/>
        <a:ext cx="1506815" cy="882133"/>
      </dsp:txXfrm>
    </dsp:sp>
    <dsp:sp modelId="{63D51833-639D-0C4E-B360-0F185F896A6F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6094214" y="2593142"/>
        <a:ext cx="231757" cy="232382"/>
      </dsp:txXfrm>
    </dsp:sp>
    <dsp:sp modelId="{61318055-C9B6-2948-B988-95D36146475F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C0</a:t>
          </a:r>
        </a:p>
      </dsp:txBody>
      <dsp:txXfrm>
        <a:off x="6590168" y="2268266"/>
        <a:ext cx="1506815" cy="8821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08FF5-D8FD-3345-A63F-C55051045C2D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C3</a:t>
          </a:r>
        </a:p>
      </dsp:txBody>
      <dsp:txXfrm>
        <a:off x="31015" y="2268266"/>
        <a:ext cx="1506815" cy="882133"/>
      </dsp:txXfrm>
    </dsp:sp>
    <dsp:sp modelId="{9E589F3A-2854-CD45-8B10-A88895E2AFFA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1721445" y="2593142"/>
        <a:ext cx="231757" cy="232382"/>
      </dsp:txXfrm>
    </dsp:sp>
    <dsp:sp modelId="{49626FC5-9A29-1D47-A19E-02E6FDD4B749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C2</a:t>
          </a:r>
        </a:p>
      </dsp:txBody>
      <dsp:txXfrm>
        <a:off x="2217400" y="2268266"/>
        <a:ext cx="1506815" cy="882133"/>
      </dsp:txXfrm>
    </dsp:sp>
    <dsp:sp modelId="{3D0A5A32-1649-674F-AC68-68054ED8974F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3907829" y="2593142"/>
        <a:ext cx="231757" cy="232382"/>
      </dsp:txXfrm>
    </dsp:sp>
    <dsp:sp modelId="{26185742-9042-CD4D-B382-218FC72C64C4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C1</a:t>
          </a:r>
        </a:p>
      </dsp:txBody>
      <dsp:txXfrm>
        <a:off x="4403784" y="2268266"/>
        <a:ext cx="1506815" cy="882133"/>
      </dsp:txXfrm>
    </dsp:sp>
    <dsp:sp modelId="{63D51833-639D-0C4E-B360-0F185F896A6F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6094214" y="2593142"/>
        <a:ext cx="231757" cy="232382"/>
      </dsp:txXfrm>
    </dsp:sp>
    <dsp:sp modelId="{61318055-C9B6-2948-B988-95D36146475F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C0</a:t>
          </a:r>
        </a:p>
      </dsp:txBody>
      <dsp:txXfrm>
        <a:off x="6590168" y="2268266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EA1514-F326-1840-B15D-D4720038598B}" type="datetimeFigureOut">
              <a:rPr lang="en-US" smtClean="0"/>
              <a:t>2/16/24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AF7CA-B53A-442A-A928-F7DF1261151C}" type="datetime1">
              <a:rPr lang="en-AU" smtClean="0"/>
              <a:t>16/2/2024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5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732016"/>
            <a:ext cx="10084039" cy="1450021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211303"/>
            <a:ext cx="10084038" cy="428986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871530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16/2/2024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C6D13-C18D-29E2-A4B3-45703AA194A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0" r:id="rId3"/>
    <p:sldLayoutId id="2147483665" r:id="rId4"/>
    <p:sldLayoutId id="2147483652" r:id="rId5"/>
    <p:sldLayoutId id="2147483653" r:id="rId6"/>
    <p:sldLayoutId id="2147483661" r:id="rId7"/>
    <p:sldLayoutId id="2147483662" r:id="rId8"/>
    <p:sldLayoutId id="2147483654" r:id="rId9"/>
    <p:sldLayoutId id="2147483663" r:id="rId10"/>
    <p:sldLayoutId id="2147483664" r:id="rId11"/>
    <p:sldLayoutId id="2147483660" r:id="rId12"/>
    <p:sldLayoutId id="2147483668" r:id="rId13"/>
    <p:sldLayoutId id="2147483655" r:id="rId14"/>
    <p:sldLayoutId id="2147483656" r:id="rId15"/>
    <p:sldLayoutId id="21474836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Branching and Merging</a:t>
            </a:r>
            <a:endParaRPr lang="en-AU" dirty="0"/>
          </a:p>
        </p:txBody>
      </p:sp>
      <p:graphicFrame>
        <p:nvGraphicFramePr>
          <p:cNvPr id="20" name="Table Placeholder 19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63193679"/>
              </p:ext>
            </p:extLst>
          </p:nvPr>
        </p:nvGraphicFramePr>
        <p:xfrm>
          <a:off x="1050925" y="4732339"/>
          <a:ext cx="10084246" cy="828489"/>
        </p:xfrm>
        <a:graphic>
          <a:graphicData uri="http://schemas.openxmlformats.org/drawingml/2006/table">
            <a:tbl>
              <a:tblPr firstCol="1" bandRow="1">
                <a:tableStyleId>{0E3FDE45-AF77-4B5C-9715-49D594BDF05E}</a:tableStyleId>
              </a:tblPr>
              <a:tblGrid>
                <a:gridCol w="1718314">
                  <a:extLst>
                    <a:ext uri="{9D8B030D-6E8A-4147-A177-3AD203B41FA5}">
                      <a16:colId xmlns:a16="http://schemas.microsoft.com/office/drawing/2014/main" val="1432791058"/>
                    </a:ext>
                  </a:extLst>
                </a:gridCol>
                <a:gridCol w="8365932">
                  <a:extLst>
                    <a:ext uri="{9D8B030D-6E8A-4147-A177-3AD203B41FA5}">
                      <a16:colId xmlns:a16="http://schemas.microsoft.com/office/drawing/2014/main" val="517524959"/>
                    </a:ext>
                  </a:extLst>
                </a:gridCol>
              </a:tblGrid>
              <a:tr h="445717">
                <a:tc>
                  <a:txBody>
                    <a:bodyPr/>
                    <a:lstStyle/>
                    <a:p>
                      <a:pPr marR="4699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ICTICT449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699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 version control systems in development environments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2270444"/>
                  </a:ext>
                </a:extLst>
              </a:tr>
              <a:tr h="382772">
                <a:tc>
                  <a:txBody>
                    <a:bodyPr/>
                    <a:lstStyle/>
                    <a:p>
                      <a:pPr marR="4699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ICTPRG430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699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Introductory object-oriented techniques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5138155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Applied Programming in Python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Various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AU" dirty="0"/>
              <a:t>ICT40120 Certificate IV in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90832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7D3330-2446-DA02-5977-29DD6E7EB278}"/>
              </a:ext>
            </a:extLst>
          </p:cNvPr>
          <p:cNvSpPr/>
          <p:nvPr/>
        </p:nvSpPr>
        <p:spPr>
          <a:xfrm>
            <a:off x="3164774" y="2948195"/>
            <a:ext cx="4524499" cy="593138"/>
          </a:xfrm>
          <a:prstGeom prst="round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B34D1E1-6178-7886-CDEE-CEC69B869460}"/>
              </a:ext>
            </a:extLst>
          </p:cNvPr>
          <p:cNvSpPr/>
          <p:nvPr/>
        </p:nvSpPr>
        <p:spPr>
          <a:xfrm rot="16200000">
            <a:off x="5184143" y="1187544"/>
            <a:ext cx="485770" cy="4108866"/>
          </a:xfrm>
          <a:prstGeom prst="downArrow">
            <a:avLst>
              <a:gd name="adj1" fmla="val 52444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9CB044-92FE-1FD7-00C6-D543C0777147}"/>
              </a:ext>
            </a:extLst>
          </p:cNvPr>
          <p:cNvSpPr/>
          <p:nvPr/>
        </p:nvSpPr>
        <p:spPr>
          <a:xfrm>
            <a:off x="-2242798" y="4417996"/>
            <a:ext cx="1909423" cy="1445752"/>
          </a:xfrm>
          <a:custGeom>
            <a:avLst/>
            <a:gdLst>
              <a:gd name="connsiteX0" fmla="*/ 1415143 w 1909423"/>
              <a:gd name="connsiteY0" fmla="*/ 0 h 1445752"/>
              <a:gd name="connsiteX1" fmla="*/ 1810565 w 1909423"/>
              <a:gd name="connsiteY1" fmla="*/ 0 h 1445752"/>
              <a:gd name="connsiteX2" fmla="*/ 1909423 w 1909423"/>
              <a:gd name="connsiteY2" fmla="*/ 98858 h 1445752"/>
              <a:gd name="connsiteX3" fmla="*/ 1909423 w 1909423"/>
              <a:gd name="connsiteY3" fmla="*/ 951472 h 1445752"/>
              <a:gd name="connsiteX4" fmla="*/ 1909423 w 1909423"/>
              <a:gd name="connsiteY4" fmla="*/ 1346894 h 1445752"/>
              <a:gd name="connsiteX5" fmla="*/ 1810565 w 1909423"/>
              <a:gd name="connsiteY5" fmla="*/ 1445752 h 1445752"/>
              <a:gd name="connsiteX6" fmla="*/ 1415143 w 1909423"/>
              <a:gd name="connsiteY6" fmla="*/ 1445752 h 1445752"/>
              <a:gd name="connsiteX7" fmla="*/ 98858 w 1909423"/>
              <a:gd name="connsiteY7" fmla="*/ 1445752 h 1445752"/>
              <a:gd name="connsiteX8" fmla="*/ 0 w 1909423"/>
              <a:gd name="connsiteY8" fmla="*/ 1346894 h 1445752"/>
              <a:gd name="connsiteX9" fmla="*/ 0 w 1909423"/>
              <a:gd name="connsiteY9" fmla="*/ 951472 h 1445752"/>
              <a:gd name="connsiteX10" fmla="*/ 98858 w 1909423"/>
              <a:gd name="connsiteY10" fmla="*/ 852614 h 1445752"/>
              <a:gd name="connsiteX11" fmla="*/ 1316285 w 1909423"/>
              <a:gd name="connsiteY11" fmla="*/ 852614 h 1445752"/>
              <a:gd name="connsiteX12" fmla="*/ 1316285 w 1909423"/>
              <a:gd name="connsiteY12" fmla="*/ 98858 h 1445752"/>
              <a:gd name="connsiteX13" fmla="*/ 1415143 w 1909423"/>
              <a:gd name="connsiteY13" fmla="*/ 0 h 144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9423" h="1445752">
                <a:moveTo>
                  <a:pt x="1415143" y="0"/>
                </a:moveTo>
                <a:lnTo>
                  <a:pt x="1810565" y="0"/>
                </a:lnTo>
                <a:cubicBezTo>
                  <a:pt x="1865163" y="0"/>
                  <a:pt x="1909423" y="44260"/>
                  <a:pt x="1909423" y="98858"/>
                </a:cubicBezTo>
                <a:lnTo>
                  <a:pt x="1909423" y="951472"/>
                </a:lnTo>
                <a:lnTo>
                  <a:pt x="1909423" y="1346894"/>
                </a:lnTo>
                <a:cubicBezTo>
                  <a:pt x="1909423" y="1401492"/>
                  <a:pt x="1865163" y="1445752"/>
                  <a:pt x="1810565" y="1445752"/>
                </a:cubicBezTo>
                <a:lnTo>
                  <a:pt x="1415143" y="1445752"/>
                </a:lnTo>
                <a:lnTo>
                  <a:pt x="98858" y="1445752"/>
                </a:lnTo>
                <a:cubicBezTo>
                  <a:pt x="44260" y="1445752"/>
                  <a:pt x="0" y="1401492"/>
                  <a:pt x="0" y="1346894"/>
                </a:cubicBezTo>
                <a:lnTo>
                  <a:pt x="0" y="951472"/>
                </a:lnTo>
                <a:cubicBezTo>
                  <a:pt x="0" y="896874"/>
                  <a:pt x="44260" y="852614"/>
                  <a:pt x="98858" y="852614"/>
                </a:cubicBezTo>
                <a:lnTo>
                  <a:pt x="1316285" y="852614"/>
                </a:lnTo>
                <a:lnTo>
                  <a:pt x="1316285" y="98858"/>
                </a:lnTo>
                <a:cubicBezTo>
                  <a:pt x="1316285" y="44260"/>
                  <a:pt x="1360545" y="0"/>
                  <a:pt x="1415143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6F6E18AF-F399-0019-F480-82896A2FEF85}"/>
              </a:ext>
            </a:extLst>
          </p:cNvPr>
          <p:cNvSpPr/>
          <p:nvPr/>
        </p:nvSpPr>
        <p:spPr>
          <a:xfrm rot="5400000" flipH="1">
            <a:off x="-1346808" y="4763410"/>
            <a:ext cx="965780" cy="901499"/>
          </a:xfrm>
          <a:prstGeom prst="bentArrow">
            <a:avLst>
              <a:gd name="adj1" fmla="val 26117"/>
              <a:gd name="adj2" fmla="val 23504"/>
              <a:gd name="adj3" fmla="val 25000"/>
              <a:gd name="adj4" fmla="val 387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DFA6A-DE08-A529-44CF-DDFDAB01B71A}"/>
              </a:ext>
            </a:extLst>
          </p:cNvPr>
          <p:cNvSpPr/>
          <p:nvPr/>
        </p:nvSpPr>
        <p:spPr>
          <a:xfrm rot="4871999">
            <a:off x="2940627" y="1822146"/>
            <a:ext cx="434081" cy="1424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DC54F-5569-C4CD-817A-F9BA7117AE13}"/>
              </a:ext>
            </a:extLst>
          </p:cNvPr>
          <p:cNvSpPr txBox="1"/>
          <p:nvPr/>
        </p:nvSpPr>
        <p:spPr>
          <a:xfrm rot="21071999" flipH="1">
            <a:off x="2680256" y="2339464"/>
            <a:ext cx="9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79E06-3B57-5E06-5A8B-6A92EAFC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road less travelled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FB2FB-E6AB-6C74-B4EE-F66831DDEF76}"/>
              </a:ext>
            </a:extLst>
          </p:cNvPr>
          <p:cNvSpPr txBox="1"/>
          <p:nvPr/>
        </p:nvSpPr>
        <p:spPr>
          <a:xfrm>
            <a:off x="1041012" y="1494096"/>
            <a:ext cx="957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can create a branch at any time, which will start you on a new journey, a different path…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E50E77DC-D266-45D8-1125-F8370F0ACC86}"/>
              </a:ext>
            </a:extLst>
          </p:cNvPr>
          <p:cNvSpPr/>
          <p:nvPr/>
        </p:nvSpPr>
        <p:spPr>
          <a:xfrm rot="19406748">
            <a:off x="3303982" y="2690041"/>
            <a:ext cx="485770" cy="342714"/>
          </a:xfrm>
          <a:prstGeom prst="downArrow">
            <a:avLst>
              <a:gd name="adj1" fmla="val 52444"/>
              <a:gd name="adj2" fmla="val 500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2F4B0B-1FC4-4CB2-BBF1-05E568A3D9B1}"/>
              </a:ext>
            </a:extLst>
          </p:cNvPr>
          <p:cNvSpPr/>
          <p:nvPr/>
        </p:nvSpPr>
        <p:spPr>
          <a:xfrm>
            <a:off x="-1347366" y="3038774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0658B5A-4568-6449-C74E-54D3D4E5BC9B}"/>
              </a:ext>
            </a:extLst>
          </p:cNvPr>
          <p:cNvSpPr/>
          <p:nvPr/>
        </p:nvSpPr>
        <p:spPr>
          <a:xfrm>
            <a:off x="4614916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6D0DF92-5C79-6281-3A8C-0D5834856D07}"/>
              </a:ext>
            </a:extLst>
          </p:cNvPr>
          <p:cNvSpPr/>
          <p:nvPr/>
        </p:nvSpPr>
        <p:spPr>
          <a:xfrm>
            <a:off x="5163450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9776DE0-38C9-4FAA-7827-413D583546F6}"/>
              </a:ext>
            </a:extLst>
          </p:cNvPr>
          <p:cNvSpPr/>
          <p:nvPr/>
        </p:nvSpPr>
        <p:spPr>
          <a:xfrm>
            <a:off x="5711984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B0A9F48-E87C-15EC-B2A0-69B2C81DFF41}"/>
              </a:ext>
            </a:extLst>
          </p:cNvPr>
          <p:cNvSpPr/>
          <p:nvPr/>
        </p:nvSpPr>
        <p:spPr>
          <a:xfrm>
            <a:off x="6260518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BF33033-F9FB-4B19-23A9-5F9A5006341E}"/>
              </a:ext>
            </a:extLst>
          </p:cNvPr>
          <p:cNvSpPr/>
          <p:nvPr/>
        </p:nvSpPr>
        <p:spPr>
          <a:xfrm>
            <a:off x="6809050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05C471D-B93B-F499-3DD5-C6F86A9DEA6B}"/>
              </a:ext>
            </a:extLst>
          </p:cNvPr>
          <p:cNvSpPr/>
          <p:nvPr/>
        </p:nvSpPr>
        <p:spPr>
          <a:xfrm>
            <a:off x="-798832" y="3038774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31B8ED-871E-63F1-1F1D-8993D0DB5056}"/>
              </a:ext>
            </a:extLst>
          </p:cNvPr>
          <p:cNvSpPr/>
          <p:nvPr/>
        </p:nvSpPr>
        <p:spPr>
          <a:xfrm>
            <a:off x="3517848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267FB1-35C9-3190-2F01-2907AFB74023}"/>
              </a:ext>
            </a:extLst>
          </p:cNvPr>
          <p:cNvSpPr/>
          <p:nvPr/>
        </p:nvSpPr>
        <p:spPr>
          <a:xfrm>
            <a:off x="4066382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F9CB517-67DD-E971-E5E4-BFE77C8917AE}"/>
              </a:ext>
            </a:extLst>
          </p:cNvPr>
          <p:cNvSpPr/>
          <p:nvPr/>
        </p:nvSpPr>
        <p:spPr>
          <a:xfrm>
            <a:off x="-798832" y="4986364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9B347E3-A5C6-7F76-C6C3-48E2ECAE9D48}"/>
              </a:ext>
            </a:extLst>
          </p:cNvPr>
          <p:cNvSpPr/>
          <p:nvPr/>
        </p:nvSpPr>
        <p:spPr>
          <a:xfrm>
            <a:off x="-798832" y="537969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0252436-8B6F-218D-DD5A-8F297BB47CA6}"/>
              </a:ext>
            </a:extLst>
          </p:cNvPr>
          <p:cNvSpPr/>
          <p:nvPr/>
        </p:nvSpPr>
        <p:spPr>
          <a:xfrm>
            <a:off x="-1347366" y="5481118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EFB9C9F-5E4A-2469-2966-1CFBC4A6A17B}"/>
              </a:ext>
            </a:extLst>
          </p:cNvPr>
          <p:cNvSpPr/>
          <p:nvPr/>
        </p:nvSpPr>
        <p:spPr>
          <a:xfrm>
            <a:off x="-1897959" y="5481118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AF0941-34C7-E3D0-F1D7-0CF0E702BCE6}"/>
              </a:ext>
            </a:extLst>
          </p:cNvPr>
          <p:cNvSpPr/>
          <p:nvPr/>
        </p:nvSpPr>
        <p:spPr>
          <a:xfrm rot="6584437">
            <a:off x="3192925" y="3183430"/>
            <a:ext cx="434081" cy="1424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6053E-E54D-843F-43D1-35535062D06C}"/>
              </a:ext>
            </a:extLst>
          </p:cNvPr>
          <p:cNvSpPr txBox="1"/>
          <p:nvPr/>
        </p:nvSpPr>
        <p:spPr>
          <a:xfrm rot="983221" flipH="1">
            <a:off x="2562425" y="3669582"/>
            <a:ext cx="169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new-branch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E927170A-B140-F088-5C20-A27149C5641F}"/>
              </a:ext>
            </a:extLst>
          </p:cNvPr>
          <p:cNvSpPr/>
          <p:nvPr/>
        </p:nvSpPr>
        <p:spPr>
          <a:xfrm rot="12887596">
            <a:off x="3362992" y="3392775"/>
            <a:ext cx="485770" cy="342714"/>
          </a:xfrm>
          <a:prstGeom prst="downArrow">
            <a:avLst>
              <a:gd name="adj1" fmla="val 52444"/>
              <a:gd name="adj2" fmla="val 500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6C2FA-3731-B081-6711-09A51A0CB7E4}"/>
              </a:ext>
            </a:extLst>
          </p:cNvPr>
          <p:cNvSpPr txBox="1"/>
          <p:nvPr/>
        </p:nvSpPr>
        <p:spPr>
          <a:xfrm>
            <a:off x="2632295" y="4417996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branch new-branch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D70C3-8B4F-EF0B-8675-24004F8682EF}"/>
              </a:ext>
            </a:extLst>
          </p:cNvPr>
          <p:cNvSpPr txBox="1"/>
          <p:nvPr/>
        </p:nvSpPr>
        <p:spPr>
          <a:xfrm>
            <a:off x="2546728" y="19539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484872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7D3330-2446-DA02-5977-29DD6E7EB278}"/>
              </a:ext>
            </a:extLst>
          </p:cNvPr>
          <p:cNvSpPr/>
          <p:nvPr/>
        </p:nvSpPr>
        <p:spPr>
          <a:xfrm>
            <a:off x="3164774" y="2948195"/>
            <a:ext cx="4524499" cy="593138"/>
          </a:xfrm>
          <a:prstGeom prst="round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B34D1E1-6178-7886-CDEE-CEC69B869460}"/>
              </a:ext>
            </a:extLst>
          </p:cNvPr>
          <p:cNvSpPr/>
          <p:nvPr/>
        </p:nvSpPr>
        <p:spPr>
          <a:xfrm rot="16200000">
            <a:off x="5184143" y="1187544"/>
            <a:ext cx="485770" cy="4108866"/>
          </a:xfrm>
          <a:prstGeom prst="downArrow">
            <a:avLst>
              <a:gd name="adj1" fmla="val 52444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9CB044-92FE-1FD7-00C6-D543C0777147}"/>
              </a:ext>
            </a:extLst>
          </p:cNvPr>
          <p:cNvSpPr/>
          <p:nvPr/>
        </p:nvSpPr>
        <p:spPr>
          <a:xfrm>
            <a:off x="-2242798" y="4417996"/>
            <a:ext cx="1909423" cy="1445752"/>
          </a:xfrm>
          <a:custGeom>
            <a:avLst/>
            <a:gdLst>
              <a:gd name="connsiteX0" fmla="*/ 1415143 w 1909423"/>
              <a:gd name="connsiteY0" fmla="*/ 0 h 1445752"/>
              <a:gd name="connsiteX1" fmla="*/ 1810565 w 1909423"/>
              <a:gd name="connsiteY1" fmla="*/ 0 h 1445752"/>
              <a:gd name="connsiteX2" fmla="*/ 1909423 w 1909423"/>
              <a:gd name="connsiteY2" fmla="*/ 98858 h 1445752"/>
              <a:gd name="connsiteX3" fmla="*/ 1909423 w 1909423"/>
              <a:gd name="connsiteY3" fmla="*/ 951472 h 1445752"/>
              <a:gd name="connsiteX4" fmla="*/ 1909423 w 1909423"/>
              <a:gd name="connsiteY4" fmla="*/ 1346894 h 1445752"/>
              <a:gd name="connsiteX5" fmla="*/ 1810565 w 1909423"/>
              <a:gd name="connsiteY5" fmla="*/ 1445752 h 1445752"/>
              <a:gd name="connsiteX6" fmla="*/ 1415143 w 1909423"/>
              <a:gd name="connsiteY6" fmla="*/ 1445752 h 1445752"/>
              <a:gd name="connsiteX7" fmla="*/ 98858 w 1909423"/>
              <a:gd name="connsiteY7" fmla="*/ 1445752 h 1445752"/>
              <a:gd name="connsiteX8" fmla="*/ 0 w 1909423"/>
              <a:gd name="connsiteY8" fmla="*/ 1346894 h 1445752"/>
              <a:gd name="connsiteX9" fmla="*/ 0 w 1909423"/>
              <a:gd name="connsiteY9" fmla="*/ 951472 h 1445752"/>
              <a:gd name="connsiteX10" fmla="*/ 98858 w 1909423"/>
              <a:gd name="connsiteY10" fmla="*/ 852614 h 1445752"/>
              <a:gd name="connsiteX11" fmla="*/ 1316285 w 1909423"/>
              <a:gd name="connsiteY11" fmla="*/ 852614 h 1445752"/>
              <a:gd name="connsiteX12" fmla="*/ 1316285 w 1909423"/>
              <a:gd name="connsiteY12" fmla="*/ 98858 h 1445752"/>
              <a:gd name="connsiteX13" fmla="*/ 1415143 w 1909423"/>
              <a:gd name="connsiteY13" fmla="*/ 0 h 144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9423" h="1445752">
                <a:moveTo>
                  <a:pt x="1415143" y="0"/>
                </a:moveTo>
                <a:lnTo>
                  <a:pt x="1810565" y="0"/>
                </a:lnTo>
                <a:cubicBezTo>
                  <a:pt x="1865163" y="0"/>
                  <a:pt x="1909423" y="44260"/>
                  <a:pt x="1909423" y="98858"/>
                </a:cubicBezTo>
                <a:lnTo>
                  <a:pt x="1909423" y="951472"/>
                </a:lnTo>
                <a:lnTo>
                  <a:pt x="1909423" y="1346894"/>
                </a:lnTo>
                <a:cubicBezTo>
                  <a:pt x="1909423" y="1401492"/>
                  <a:pt x="1865163" y="1445752"/>
                  <a:pt x="1810565" y="1445752"/>
                </a:cubicBezTo>
                <a:lnTo>
                  <a:pt x="1415143" y="1445752"/>
                </a:lnTo>
                <a:lnTo>
                  <a:pt x="98858" y="1445752"/>
                </a:lnTo>
                <a:cubicBezTo>
                  <a:pt x="44260" y="1445752"/>
                  <a:pt x="0" y="1401492"/>
                  <a:pt x="0" y="1346894"/>
                </a:cubicBezTo>
                <a:lnTo>
                  <a:pt x="0" y="951472"/>
                </a:lnTo>
                <a:cubicBezTo>
                  <a:pt x="0" y="896874"/>
                  <a:pt x="44260" y="852614"/>
                  <a:pt x="98858" y="852614"/>
                </a:cubicBezTo>
                <a:lnTo>
                  <a:pt x="1316285" y="852614"/>
                </a:lnTo>
                <a:lnTo>
                  <a:pt x="1316285" y="98858"/>
                </a:lnTo>
                <a:cubicBezTo>
                  <a:pt x="1316285" y="44260"/>
                  <a:pt x="1360545" y="0"/>
                  <a:pt x="1415143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6F6E18AF-F399-0019-F480-82896A2FEF85}"/>
              </a:ext>
            </a:extLst>
          </p:cNvPr>
          <p:cNvSpPr/>
          <p:nvPr/>
        </p:nvSpPr>
        <p:spPr>
          <a:xfrm rot="5400000" flipH="1">
            <a:off x="-1346808" y="4763410"/>
            <a:ext cx="965780" cy="901499"/>
          </a:xfrm>
          <a:prstGeom prst="bentArrow">
            <a:avLst>
              <a:gd name="adj1" fmla="val 26117"/>
              <a:gd name="adj2" fmla="val 23504"/>
              <a:gd name="adj3" fmla="val 25000"/>
              <a:gd name="adj4" fmla="val 387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DFA6A-DE08-A529-44CF-DDFDAB01B71A}"/>
              </a:ext>
            </a:extLst>
          </p:cNvPr>
          <p:cNvSpPr/>
          <p:nvPr/>
        </p:nvSpPr>
        <p:spPr>
          <a:xfrm rot="4871999">
            <a:off x="2940627" y="1822146"/>
            <a:ext cx="434081" cy="1424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DC54F-5569-C4CD-817A-F9BA7117AE13}"/>
              </a:ext>
            </a:extLst>
          </p:cNvPr>
          <p:cNvSpPr txBox="1"/>
          <p:nvPr/>
        </p:nvSpPr>
        <p:spPr>
          <a:xfrm rot="21071999" flipH="1">
            <a:off x="2680256" y="2339464"/>
            <a:ext cx="9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79E06-3B57-5E06-5A8B-6A92EAFC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road less travelled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FB2FB-E6AB-6C74-B4EE-F66831DDEF76}"/>
              </a:ext>
            </a:extLst>
          </p:cNvPr>
          <p:cNvSpPr txBox="1"/>
          <p:nvPr/>
        </p:nvSpPr>
        <p:spPr>
          <a:xfrm>
            <a:off x="1041012" y="1494096"/>
            <a:ext cx="957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can create a branch at any time, which will start you on a new journey, a different path…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E50E77DC-D266-45D8-1125-F8370F0ACC86}"/>
              </a:ext>
            </a:extLst>
          </p:cNvPr>
          <p:cNvSpPr/>
          <p:nvPr/>
        </p:nvSpPr>
        <p:spPr>
          <a:xfrm rot="19406748">
            <a:off x="3303982" y="2690041"/>
            <a:ext cx="485770" cy="342714"/>
          </a:xfrm>
          <a:prstGeom prst="downArrow">
            <a:avLst>
              <a:gd name="adj1" fmla="val 52444"/>
              <a:gd name="adj2" fmla="val 500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2F4B0B-1FC4-4CB2-BBF1-05E568A3D9B1}"/>
              </a:ext>
            </a:extLst>
          </p:cNvPr>
          <p:cNvSpPr/>
          <p:nvPr/>
        </p:nvSpPr>
        <p:spPr>
          <a:xfrm>
            <a:off x="-1347366" y="3038774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0658B5A-4568-6449-C74E-54D3D4E5BC9B}"/>
              </a:ext>
            </a:extLst>
          </p:cNvPr>
          <p:cNvSpPr/>
          <p:nvPr/>
        </p:nvSpPr>
        <p:spPr>
          <a:xfrm>
            <a:off x="4614916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6D0DF92-5C79-6281-3A8C-0D5834856D07}"/>
              </a:ext>
            </a:extLst>
          </p:cNvPr>
          <p:cNvSpPr/>
          <p:nvPr/>
        </p:nvSpPr>
        <p:spPr>
          <a:xfrm>
            <a:off x="5163450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9776DE0-38C9-4FAA-7827-413D583546F6}"/>
              </a:ext>
            </a:extLst>
          </p:cNvPr>
          <p:cNvSpPr/>
          <p:nvPr/>
        </p:nvSpPr>
        <p:spPr>
          <a:xfrm>
            <a:off x="5711984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B0A9F48-E87C-15EC-B2A0-69B2C81DFF41}"/>
              </a:ext>
            </a:extLst>
          </p:cNvPr>
          <p:cNvSpPr/>
          <p:nvPr/>
        </p:nvSpPr>
        <p:spPr>
          <a:xfrm>
            <a:off x="6260518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BF33033-F9FB-4B19-23A9-5F9A5006341E}"/>
              </a:ext>
            </a:extLst>
          </p:cNvPr>
          <p:cNvSpPr/>
          <p:nvPr/>
        </p:nvSpPr>
        <p:spPr>
          <a:xfrm>
            <a:off x="6809050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05C471D-B93B-F499-3DD5-C6F86A9DEA6B}"/>
              </a:ext>
            </a:extLst>
          </p:cNvPr>
          <p:cNvSpPr/>
          <p:nvPr/>
        </p:nvSpPr>
        <p:spPr>
          <a:xfrm>
            <a:off x="-798832" y="3038774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31B8ED-871E-63F1-1F1D-8993D0DB5056}"/>
              </a:ext>
            </a:extLst>
          </p:cNvPr>
          <p:cNvSpPr/>
          <p:nvPr/>
        </p:nvSpPr>
        <p:spPr>
          <a:xfrm>
            <a:off x="3517848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267FB1-35C9-3190-2F01-2907AFB74023}"/>
              </a:ext>
            </a:extLst>
          </p:cNvPr>
          <p:cNvSpPr/>
          <p:nvPr/>
        </p:nvSpPr>
        <p:spPr>
          <a:xfrm>
            <a:off x="4066382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F9CB517-67DD-E971-E5E4-BFE77C8917AE}"/>
              </a:ext>
            </a:extLst>
          </p:cNvPr>
          <p:cNvSpPr/>
          <p:nvPr/>
        </p:nvSpPr>
        <p:spPr>
          <a:xfrm>
            <a:off x="-798832" y="4986364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9B347E3-A5C6-7F76-C6C3-48E2ECAE9D48}"/>
              </a:ext>
            </a:extLst>
          </p:cNvPr>
          <p:cNvSpPr/>
          <p:nvPr/>
        </p:nvSpPr>
        <p:spPr>
          <a:xfrm>
            <a:off x="-798832" y="537969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0252436-8B6F-218D-DD5A-8F297BB47CA6}"/>
              </a:ext>
            </a:extLst>
          </p:cNvPr>
          <p:cNvSpPr/>
          <p:nvPr/>
        </p:nvSpPr>
        <p:spPr>
          <a:xfrm>
            <a:off x="-1347366" y="5481118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EFB9C9F-5E4A-2469-2966-1CFBC4A6A17B}"/>
              </a:ext>
            </a:extLst>
          </p:cNvPr>
          <p:cNvSpPr/>
          <p:nvPr/>
        </p:nvSpPr>
        <p:spPr>
          <a:xfrm>
            <a:off x="-1897959" y="5481118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AF0941-34C7-E3D0-F1D7-0CF0E702BCE6}"/>
              </a:ext>
            </a:extLst>
          </p:cNvPr>
          <p:cNvSpPr/>
          <p:nvPr/>
        </p:nvSpPr>
        <p:spPr>
          <a:xfrm rot="6584437">
            <a:off x="3192925" y="3183430"/>
            <a:ext cx="434081" cy="1424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6053E-E54D-843F-43D1-35535062D06C}"/>
              </a:ext>
            </a:extLst>
          </p:cNvPr>
          <p:cNvSpPr txBox="1"/>
          <p:nvPr/>
        </p:nvSpPr>
        <p:spPr>
          <a:xfrm rot="983221" flipH="1">
            <a:off x="2562425" y="3669582"/>
            <a:ext cx="169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new-branch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E927170A-B140-F088-5C20-A27149C5641F}"/>
              </a:ext>
            </a:extLst>
          </p:cNvPr>
          <p:cNvSpPr/>
          <p:nvPr/>
        </p:nvSpPr>
        <p:spPr>
          <a:xfrm rot="12887596">
            <a:off x="3362992" y="3392775"/>
            <a:ext cx="485770" cy="342714"/>
          </a:xfrm>
          <a:prstGeom prst="downArrow">
            <a:avLst>
              <a:gd name="adj1" fmla="val 52444"/>
              <a:gd name="adj2" fmla="val 500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6C2FA-3731-B081-6711-09A51A0CB7E4}"/>
              </a:ext>
            </a:extLst>
          </p:cNvPr>
          <p:cNvSpPr txBox="1"/>
          <p:nvPr/>
        </p:nvSpPr>
        <p:spPr>
          <a:xfrm>
            <a:off x="4275176" y="392339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new-branch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D70C3-8B4F-EF0B-8675-24004F8682EF}"/>
              </a:ext>
            </a:extLst>
          </p:cNvPr>
          <p:cNvSpPr txBox="1"/>
          <p:nvPr/>
        </p:nvSpPr>
        <p:spPr>
          <a:xfrm>
            <a:off x="2423834" y="404380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260737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7D3330-2446-DA02-5977-29DD6E7EB278}"/>
              </a:ext>
            </a:extLst>
          </p:cNvPr>
          <p:cNvSpPr/>
          <p:nvPr/>
        </p:nvSpPr>
        <p:spPr>
          <a:xfrm>
            <a:off x="2041202" y="2948195"/>
            <a:ext cx="5648071" cy="593138"/>
          </a:xfrm>
          <a:prstGeom prst="round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B34D1E1-6178-7886-CDEE-CEC69B869460}"/>
              </a:ext>
            </a:extLst>
          </p:cNvPr>
          <p:cNvSpPr/>
          <p:nvPr/>
        </p:nvSpPr>
        <p:spPr>
          <a:xfrm rot="16200000">
            <a:off x="4607629" y="611031"/>
            <a:ext cx="485770" cy="5261891"/>
          </a:xfrm>
          <a:prstGeom prst="downArrow">
            <a:avLst>
              <a:gd name="adj1" fmla="val 52444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9CB044-92FE-1FD7-00C6-D543C0777147}"/>
              </a:ext>
            </a:extLst>
          </p:cNvPr>
          <p:cNvSpPr/>
          <p:nvPr/>
        </p:nvSpPr>
        <p:spPr>
          <a:xfrm>
            <a:off x="2073882" y="3082022"/>
            <a:ext cx="1909423" cy="1445752"/>
          </a:xfrm>
          <a:custGeom>
            <a:avLst/>
            <a:gdLst>
              <a:gd name="connsiteX0" fmla="*/ 1415143 w 1909423"/>
              <a:gd name="connsiteY0" fmla="*/ 0 h 1445752"/>
              <a:gd name="connsiteX1" fmla="*/ 1810565 w 1909423"/>
              <a:gd name="connsiteY1" fmla="*/ 0 h 1445752"/>
              <a:gd name="connsiteX2" fmla="*/ 1909423 w 1909423"/>
              <a:gd name="connsiteY2" fmla="*/ 98858 h 1445752"/>
              <a:gd name="connsiteX3" fmla="*/ 1909423 w 1909423"/>
              <a:gd name="connsiteY3" fmla="*/ 951472 h 1445752"/>
              <a:gd name="connsiteX4" fmla="*/ 1909423 w 1909423"/>
              <a:gd name="connsiteY4" fmla="*/ 1346894 h 1445752"/>
              <a:gd name="connsiteX5" fmla="*/ 1810565 w 1909423"/>
              <a:gd name="connsiteY5" fmla="*/ 1445752 h 1445752"/>
              <a:gd name="connsiteX6" fmla="*/ 1415143 w 1909423"/>
              <a:gd name="connsiteY6" fmla="*/ 1445752 h 1445752"/>
              <a:gd name="connsiteX7" fmla="*/ 98858 w 1909423"/>
              <a:gd name="connsiteY7" fmla="*/ 1445752 h 1445752"/>
              <a:gd name="connsiteX8" fmla="*/ 0 w 1909423"/>
              <a:gd name="connsiteY8" fmla="*/ 1346894 h 1445752"/>
              <a:gd name="connsiteX9" fmla="*/ 0 w 1909423"/>
              <a:gd name="connsiteY9" fmla="*/ 951472 h 1445752"/>
              <a:gd name="connsiteX10" fmla="*/ 98858 w 1909423"/>
              <a:gd name="connsiteY10" fmla="*/ 852614 h 1445752"/>
              <a:gd name="connsiteX11" fmla="*/ 1316285 w 1909423"/>
              <a:gd name="connsiteY11" fmla="*/ 852614 h 1445752"/>
              <a:gd name="connsiteX12" fmla="*/ 1316285 w 1909423"/>
              <a:gd name="connsiteY12" fmla="*/ 98858 h 1445752"/>
              <a:gd name="connsiteX13" fmla="*/ 1415143 w 1909423"/>
              <a:gd name="connsiteY13" fmla="*/ 0 h 144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9423" h="1445752">
                <a:moveTo>
                  <a:pt x="1415143" y="0"/>
                </a:moveTo>
                <a:lnTo>
                  <a:pt x="1810565" y="0"/>
                </a:lnTo>
                <a:cubicBezTo>
                  <a:pt x="1865163" y="0"/>
                  <a:pt x="1909423" y="44260"/>
                  <a:pt x="1909423" y="98858"/>
                </a:cubicBezTo>
                <a:lnTo>
                  <a:pt x="1909423" y="951472"/>
                </a:lnTo>
                <a:lnTo>
                  <a:pt x="1909423" y="1346894"/>
                </a:lnTo>
                <a:cubicBezTo>
                  <a:pt x="1909423" y="1401492"/>
                  <a:pt x="1865163" y="1445752"/>
                  <a:pt x="1810565" y="1445752"/>
                </a:cubicBezTo>
                <a:lnTo>
                  <a:pt x="1415143" y="1445752"/>
                </a:lnTo>
                <a:lnTo>
                  <a:pt x="98858" y="1445752"/>
                </a:lnTo>
                <a:cubicBezTo>
                  <a:pt x="44260" y="1445752"/>
                  <a:pt x="0" y="1401492"/>
                  <a:pt x="0" y="1346894"/>
                </a:cubicBezTo>
                <a:lnTo>
                  <a:pt x="0" y="951472"/>
                </a:lnTo>
                <a:cubicBezTo>
                  <a:pt x="0" y="896874"/>
                  <a:pt x="44260" y="852614"/>
                  <a:pt x="98858" y="852614"/>
                </a:cubicBezTo>
                <a:lnTo>
                  <a:pt x="1316285" y="852614"/>
                </a:lnTo>
                <a:lnTo>
                  <a:pt x="1316285" y="98858"/>
                </a:lnTo>
                <a:cubicBezTo>
                  <a:pt x="1316285" y="44260"/>
                  <a:pt x="1360545" y="0"/>
                  <a:pt x="1415143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6F6E18AF-F399-0019-F480-82896A2FEF85}"/>
              </a:ext>
            </a:extLst>
          </p:cNvPr>
          <p:cNvSpPr/>
          <p:nvPr/>
        </p:nvSpPr>
        <p:spPr>
          <a:xfrm rot="5400000" flipH="1">
            <a:off x="2969872" y="3427436"/>
            <a:ext cx="965780" cy="901499"/>
          </a:xfrm>
          <a:prstGeom prst="bentArrow">
            <a:avLst>
              <a:gd name="adj1" fmla="val 26117"/>
              <a:gd name="adj2" fmla="val 23504"/>
              <a:gd name="adj3" fmla="val 25000"/>
              <a:gd name="adj4" fmla="val 387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DFA6A-DE08-A529-44CF-DDFDAB01B71A}"/>
              </a:ext>
            </a:extLst>
          </p:cNvPr>
          <p:cNvSpPr/>
          <p:nvPr/>
        </p:nvSpPr>
        <p:spPr>
          <a:xfrm rot="4871999">
            <a:off x="1467642" y="1891736"/>
            <a:ext cx="434081" cy="1424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DC54F-5569-C4CD-817A-F9BA7117AE13}"/>
              </a:ext>
            </a:extLst>
          </p:cNvPr>
          <p:cNvSpPr txBox="1"/>
          <p:nvPr/>
        </p:nvSpPr>
        <p:spPr>
          <a:xfrm rot="21071999" flipH="1">
            <a:off x="1207271" y="2409054"/>
            <a:ext cx="9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79E06-3B57-5E06-5A8B-6A92EAFC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your own adventure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FB2FB-E6AB-6C74-B4EE-F66831DDEF76}"/>
              </a:ext>
            </a:extLst>
          </p:cNvPr>
          <p:cNvSpPr txBox="1"/>
          <p:nvPr/>
        </p:nvSpPr>
        <p:spPr>
          <a:xfrm>
            <a:off x="1041012" y="1494096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commit now follows the path set by the branch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E50E77DC-D266-45D8-1125-F8370F0ACC86}"/>
              </a:ext>
            </a:extLst>
          </p:cNvPr>
          <p:cNvSpPr/>
          <p:nvPr/>
        </p:nvSpPr>
        <p:spPr>
          <a:xfrm rot="19406748">
            <a:off x="1830997" y="2759631"/>
            <a:ext cx="485770" cy="342714"/>
          </a:xfrm>
          <a:prstGeom prst="downArrow">
            <a:avLst>
              <a:gd name="adj1" fmla="val 52444"/>
              <a:gd name="adj2" fmla="val 500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2F4B0B-1FC4-4CB2-BBF1-05E568A3D9B1}"/>
              </a:ext>
            </a:extLst>
          </p:cNvPr>
          <p:cNvSpPr/>
          <p:nvPr/>
        </p:nvSpPr>
        <p:spPr>
          <a:xfrm>
            <a:off x="2420780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0658B5A-4568-6449-C74E-54D3D4E5BC9B}"/>
              </a:ext>
            </a:extLst>
          </p:cNvPr>
          <p:cNvSpPr/>
          <p:nvPr/>
        </p:nvSpPr>
        <p:spPr>
          <a:xfrm>
            <a:off x="4614916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6D0DF92-5C79-6281-3A8C-0D5834856D07}"/>
              </a:ext>
            </a:extLst>
          </p:cNvPr>
          <p:cNvSpPr/>
          <p:nvPr/>
        </p:nvSpPr>
        <p:spPr>
          <a:xfrm>
            <a:off x="5163450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9776DE0-38C9-4FAA-7827-413D583546F6}"/>
              </a:ext>
            </a:extLst>
          </p:cNvPr>
          <p:cNvSpPr/>
          <p:nvPr/>
        </p:nvSpPr>
        <p:spPr>
          <a:xfrm>
            <a:off x="5711984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B0A9F48-E87C-15EC-B2A0-69B2C81DFF41}"/>
              </a:ext>
            </a:extLst>
          </p:cNvPr>
          <p:cNvSpPr/>
          <p:nvPr/>
        </p:nvSpPr>
        <p:spPr>
          <a:xfrm>
            <a:off x="6260518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BF33033-F9FB-4B19-23A9-5F9A5006341E}"/>
              </a:ext>
            </a:extLst>
          </p:cNvPr>
          <p:cNvSpPr/>
          <p:nvPr/>
        </p:nvSpPr>
        <p:spPr>
          <a:xfrm>
            <a:off x="6809050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05C471D-B93B-F499-3DD5-C6F86A9DEA6B}"/>
              </a:ext>
            </a:extLst>
          </p:cNvPr>
          <p:cNvSpPr/>
          <p:nvPr/>
        </p:nvSpPr>
        <p:spPr>
          <a:xfrm>
            <a:off x="2969314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31B8ED-871E-63F1-1F1D-8993D0DB5056}"/>
              </a:ext>
            </a:extLst>
          </p:cNvPr>
          <p:cNvSpPr/>
          <p:nvPr/>
        </p:nvSpPr>
        <p:spPr>
          <a:xfrm>
            <a:off x="3517848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267FB1-35C9-3190-2F01-2907AFB74023}"/>
              </a:ext>
            </a:extLst>
          </p:cNvPr>
          <p:cNvSpPr/>
          <p:nvPr/>
        </p:nvSpPr>
        <p:spPr>
          <a:xfrm>
            <a:off x="4066382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F9CB517-67DD-E971-E5E4-BFE77C8917AE}"/>
              </a:ext>
            </a:extLst>
          </p:cNvPr>
          <p:cNvSpPr/>
          <p:nvPr/>
        </p:nvSpPr>
        <p:spPr>
          <a:xfrm>
            <a:off x="3517848" y="3650390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9B347E3-A5C6-7F76-C6C3-48E2ECAE9D48}"/>
              </a:ext>
            </a:extLst>
          </p:cNvPr>
          <p:cNvSpPr/>
          <p:nvPr/>
        </p:nvSpPr>
        <p:spPr>
          <a:xfrm>
            <a:off x="3517848" y="4043717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0252436-8B6F-218D-DD5A-8F297BB47CA6}"/>
              </a:ext>
            </a:extLst>
          </p:cNvPr>
          <p:cNvSpPr/>
          <p:nvPr/>
        </p:nvSpPr>
        <p:spPr>
          <a:xfrm>
            <a:off x="2969314" y="4145144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EFB9C9F-5E4A-2469-2966-1CFBC4A6A17B}"/>
              </a:ext>
            </a:extLst>
          </p:cNvPr>
          <p:cNvSpPr/>
          <p:nvPr/>
        </p:nvSpPr>
        <p:spPr>
          <a:xfrm>
            <a:off x="2418721" y="4145144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AF0941-34C7-E3D0-F1D7-0CF0E702BCE6}"/>
              </a:ext>
            </a:extLst>
          </p:cNvPr>
          <p:cNvSpPr/>
          <p:nvPr/>
        </p:nvSpPr>
        <p:spPr>
          <a:xfrm rot="6584437">
            <a:off x="1900597" y="4196677"/>
            <a:ext cx="434081" cy="1424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6053E-E54D-843F-43D1-35535062D06C}"/>
              </a:ext>
            </a:extLst>
          </p:cNvPr>
          <p:cNvSpPr txBox="1"/>
          <p:nvPr/>
        </p:nvSpPr>
        <p:spPr>
          <a:xfrm rot="983221" flipH="1">
            <a:off x="1270097" y="4682829"/>
            <a:ext cx="169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new-branch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E927170A-B140-F088-5C20-A27149C5641F}"/>
              </a:ext>
            </a:extLst>
          </p:cNvPr>
          <p:cNvSpPr/>
          <p:nvPr/>
        </p:nvSpPr>
        <p:spPr>
          <a:xfrm rot="12887596">
            <a:off x="2070664" y="4406022"/>
            <a:ext cx="485770" cy="342714"/>
          </a:xfrm>
          <a:prstGeom prst="downArrow">
            <a:avLst>
              <a:gd name="adj1" fmla="val 52444"/>
              <a:gd name="adj2" fmla="val 500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9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C8F3-F68C-6DF2-A6A7-993D11F3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branching like it’s cool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C3F93-1FC4-D7B1-342C-0615D12A583A}"/>
              </a:ext>
            </a:extLst>
          </p:cNvPr>
          <p:cNvSpPr txBox="1"/>
          <p:nvPr/>
        </p:nvSpPr>
        <p:spPr>
          <a:xfrm>
            <a:off x="2323109" y="2680256"/>
            <a:ext cx="7289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https://</a:t>
            </a:r>
            <a:r>
              <a:rPr lang="en-US" sz="3600" dirty="0" err="1">
                <a:solidFill>
                  <a:schemeClr val="bg1"/>
                </a:solidFill>
              </a:rPr>
              <a:t>learngitbranching.js.org</a:t>
            </a:r>
            <a:r>
              <a:rPr lang="en-US" sz="360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0836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9E06-3B57-5E06-5A8B-6A92EAFC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Never version files again!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FB2FB-E6AB-6C74-B4EE-F66831DDEF76}"/>
              </a:ext>
            </a:extLst>
          </p:cNvPr>
          <p:cNvSpPr txBox="1"/>
          <p:nvPr/>
        </p:nvSpPr>
        <p:spPr>
          <a:xfrm>
            <a:off x="1041012" y="1494096"/>
            <a:ext cx="10623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branch is </a:t>
            </a:r>
            <a:r>
              <a:rPr lang="en-US" i="1" dirty="0">
                <a:solidFill>
                  <a:schemeClr val="bg1"/>
                </a:solidFill>
              </a:rPr>
              <a:t>logically</a:t>
            </a:r>
            <a:r>
              <a:rPr lang="en-US" dirty="0">
                <a:solidFill>
                  <a:schemeClr val="bg1"/>
                </a:solidFill>
              </a:rPr>
              <a:t> the same as creating a new copy of your work while making it easy to revert back </a:t>
            </a:r>
          </a:p>
          <a:p>
            <a:r>
              <a:rPr lang="en-US" dirty="0">
                <a:solidFill>
                  <a:schemeClr val="bg1"/>
                </a:solidFill>
              </a:rPr>
              <a:t>to the previous copy or eventually merge changes together from all the different copies.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While it is </a:t>
            </a:r>
            <a:r>
              <a:rPr lang="en-US" i="1" dirty="0">
                <a:solidFill>
                  <a:schemeClr val="bg1"/>
                </a:solidFill>
              </a:rPr>
              <a:t>logically</a:t>
            </a:r>
            <a:r>
              <a:rPr lang="en-US" dirty="0">
                <a:solidFill>
                  <a:schemeClr val="bg1"/>
                </a:solidFill>
              </a:rPr>
              <a:t> the same, it is far more </a:t>
            </a:r>
            <a:r>
              <a:rPr lang="en-US" b="1" dirty="0">
                <a:solidFill>
                  <a:schemeClr val="bg1"/>
                </a:solidFill>
              </a:rPr>
              <a:t>powerful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efficient</a:t>
            </a:r>
            <a:r>
              <a:rPr lang="en-US" dirty="0">
                <a:solidFill>
                  <a:schemeClr val="bg1"/>
                </a:solidFill>
              </a:rPr>
              <a:t> to use branches! </a:t>
            </a:r>
          </a:p>
        </p:txBody>
      </p:sp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489C4C46-98F7-7405-EE28-D01B73E1F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7023" y="3256811"/>
            <a:ext cx="1356756" cy="1356756"/>
          </a:xfrm>
          <a:prstGeom prst="rect">
            <a:avLst/>
          </a:prstGeom>
        </p:spPr>
      </p:pic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0DADC247-F533-B9D9-96EC-4BB64079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6047" y="3940667"/>
            <a:ext cx="1356756" cy="1356756"/>
          </a:xfrm>
          <a:prstGeom prst="rect">
            <a:avLst/>
          </a:prstGeom>
        </p:spPr>
      </p:pic>
      <p:pic>
        <p:nvPicPr>
          <p:cNvPr id="24" name="Graphic 23" descr="Document with solid fill">
            <a:extLst>
              <a:ext uri="{FF2B5EF4-FFF2-40B4-BE49-F238E27FC236}">
                <a16:creationId xmlns:a16="http://schemas.microsoft.com/office/drawing/2014/main" id="{A32C0B06-A360-F9F1-CFF3-CF5EAA8D4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9668" y="4601837"/>
            <a:ext cx="1356756" cy="13567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716F65-2DBB-5C90-8DA7-E9D107345839}"/>
              </a:ext>
            </a:extLst>
          </p:cNvPr>
          <p:cNvSpPr txBox="1"/>
          <p:nvPr/>
        </p:nvSpPr>
        <p:spPr>
          <a:xfrm>
            <a:off x="1617023" y="465022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my_work.md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45759-45AB-A136-3AD4-0218DE872ECC}"/>
              </a:ext>
            </a:extLst>
          </p:cNvPr>
          <p:cNvSpPr txBox="1"/>
          <p:nvPr/>
        </p:nvSpPr>
        <p:spPr>
          <a:xfrm>
            <a:off x="4331850" y="5297423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my_work_experiment.md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69B86-EE99-698B-5058-51CB1B0D66DE}"/>
              </a:ext>
            </a:extLst>
          </p:cNvPr>
          <p:cNvSpPr txBox="1"/>
          <p:nvPr/>
        </p:nvSpPr>
        <p:spPr>
          <a:xfrm>
            <a:off x="7447163" y="5991705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my_work_with_corrections.md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71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801483-6C91-7A4B-B7B0-C965C3DC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branch?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8AF36-CC93-4CA1-726F-05300378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  <a:p>
            <a:r>
              <a:rPr lang="en-US" dirty="0"/>
              <a:t>Isolate work by a given team</a:t>
            </a:r>
          </a:p>
          <a:p>
            <a:r>
              <a:rPr lang="en-US" dirty="0"/>
              <a:t>Consolidate commit graph around a key feature</a:t>
            </a:r>
          </a:p>
          <a:p>
            <a:r>
              <a:rPr lang="en-US" dirty="0"/>
              <a:t>Just for fun!</a:t>
            </a:r>
          </a:p>
          <a:p>
            <a:pPr lvl="1"/>
            <a:r>
              <a:rPr lang="en-US" dirty="0"/>
              <a:t>Most pre-Git VCS systems made branching expensive and complex. In Git, remember, it is just a name for a reference to a particular commit.</a:t>
            </a:r>
          </a:p>
        </p:txBody>
      </p:sp>
    </p:spTree>
    <p:extLst>
      <p:ext uri="{BB962C8B-B14F-4D97-AF65-F5344CB8AC3E}">
        <p14:creationId xmlns:p14="http://schemas.microsoft.com/office/powerpoint/2010/main" val="27034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8B19-7770-9C58-D13A-F11D2A86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8AC8-9297-773C-85D3-0092F932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Branches don’t have to exist forever. In fact: </a:t>
            </a:r>
          </a:p>
          <a:p>
            <a:pPr lvl="1"/>
            <a:r>
              <a:rPr lang="en-US" dirty="0"/>
              <a:t>Too many branches = noise</a:t>
            </a:r>
          </a:p>
          <a:p>
            <a:r>
              <a:rPr lang="en-US" dirty="0"/>
              <a:t>Branches can be </a:t>
            </a:r>
            <a:r>
              <a:rPr lang="en-US" b="1" dirty="0"/>
              <a:t>deleted</a:t>
            </a:r>
          </a:p>
          <a:p>
            <a:r>
              <a:rPr lang="en-US" dirty="0"/>
              <a:t>Branches can be </a:t>
            </a:r>
            <a:r>
              <a:rPr lang="en-US" b="1" dirty="0"/>
              <a:t>merged</a:t>
            </a:r>
          </a:p>
          <a:p>
            <a:pPr lvl="1"/>
            <a:r>
              <a:rPr lang="en-US" dirty="0"/>
              <a:t>Fast forward: move the reference of one branch to another. </a:t>
            </a:r>
          </a:p>
          <a:p>
            <a:pPr lvl="1"/>
            <a:r>
              <a:rPr lang="en-US" dirty="0"/>
              <a:t>Other types: combines changes from two branches into a new commit. </a:t>
            </a:r>
          </a:p>
        </p:txBody>
      </p:sp>
    </p:spTree>
    <p:extLst>
      <p:ext uri="{BB962C8B-B14F-4D97-AF65-F5344CB8AC3E}">
        <p14:creationId xmlns:p14="http://schemas.microsoft.com/office/powerpoint/2010/main" val="114820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22E4-5620-964A-7277-EA1A62C9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1713-D293-7512-C228-059914C40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Blackboard for the latest</a:t>
            </a:r>
          </a:p>
          <a:p>
            <a:r>
              <a:rPr lang="en-US" dirty="0"/>
              <a:t>We recommend, Head First Git, Chapter 2 and 3.</a:t>
            </a:r>
          </a:p>
        </p:txBody>
      </p:sp>
    </p:spTree>
    <p:extLst>
      <p:ext uri="{BB962C8B-B14F-4D97-AF65-F5344CB8AC3E}">
        <p14:creationId xmlns:p14="http://schemas.microsoft.com/office/powerpoint/2010/main" val="342145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Session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are branches?</a:t>
            </a:r>
          </a:p>
          <a:p>
            <a:r>
              <a:rPr lang="en-AU" dirty="0"/>
              <a:t>Branching and commit (theory)</a:t>
            </a:r>
          </a:p>
          <a:p>
            <a:r>
              <a:rPr lang="en-AU" dirty="0"/>
              <a:t>Why branch?</a:t>
            </a:r>
          </a:p>
          <a:p>
            <a:r>
              <a:rPr lang="en-AU" dirty="0"/>
              <a:t>Branch lifecycle fundamentals</a:t>
            </a:r>
          </a:p>
          <a:p>
            <a:r>
              <a:rPr lang="en-AU" dirty="0"/>
              <a:t>Branching and merging operations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901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26C4FB1-9B24-803B-9660-CE944CD25D58}"/>
              </a:ext>
            </a:extLst>
          </p:cNvPr>
          <p:cNvSpPr/>
          <p:nvPr/>
        </p:nvSpPr>
        <p:spPr>
          <a:xfrm>
            <a:off x="997527" y="2599509"/>
            <a:ext cx="9779330" cy="158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79E06-3B57-5E06-5A8B-6A92EAFC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commits are snapshots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C5DF66-A8BB-6536-8368-101C22D9A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2853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C7180F-2E92-97F3-BB4E-0D9488008153}"/>
              </a:ext>
            </a:extLst>
          </p:cNvPr>
          <p:cNvSpPr txBox="1"/>
          <p:nvPr/>
        </p:nvSpPr>
        <p:spPr>
          <a:xfrm>
            <a:off x="959250" y="451144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72DC7-8446-CBEF-6437-222A80FE75AC}"/>
              </a:ext>
            </a:extLst>
          </p:cNvPr>
          <p:cNvSpPr txBox="1"/>
          <p:nvPr/>
        </p:nvSpPr>
        <p:spPr>
          <a:xfrm>
            <a:off x="201211" y="4902808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ref to what is currently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checked out</a:t>
            </a:r>
          </a:p>
          <a:p>
            <a:r>
              <a:rPr lang="en-US" b="1" dirty="0">
                <a:solidFill>
                  <a:schemeClr val="bg1"/>
                </a:solidFill>
              </a:rPr>
              <a:t>(usually the latest commit)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0C4E8-A4B3-057D-380E-6ACA887AB961}"/>
              </a:ext>
            </a:extLst>
          </p:cNvPr>
          <p:cNvSpPr txBox="1"/>
          <p:nvPr/>
        </p:nvSpPr>
        <p:spPr>
          <a:xfrm>
            <a:off x="3553411" y="693122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State at previous commit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AF40C-794C-0CD6-509A-0A812F6539C7}"/>
              </a:ext>
            </a:extLst>
          </p:cNvPr>
          <p:cNvSpPr txBox="1"/>
          <p:nvPr/>
        </p:nvSpPr>
        <p:spPr>
          <a:xfrm>
            <a:off x="12192000" y="4511447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one before that….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DE026-EBA5-CBE6-C56E-356C1EE94581}"/>
              </a:ext>
            </a:extLst>
          </p:cNvPr>
          <p:cNvSpPr/>
          <p:nvPr/>
        </p:nvSpPr>
        <p:spPr>
          <a:xfrm>
            <a:off x="1221167" y="2729909"/>
            <a:ext cx="342714" cy="1349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0C741-B919-D5A9-02FA-580A5F19A671}"/>
              </a:ext>
            </a:extLst>
          </p:cNvPr>
          <p:cNvSpPr txBox="1"/>
          <p:nvPr/>
        </p:nvSpPr>
        <p:spPr>
          <a:xfrm rot="16200000" flipH="1">
            <a:off x="909362" y="3195760"/>
            <a:ext cx="9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3B956318-231C-1FE6-D747-971B5FF05E8D}"/>
              </a:ext>
            </a:extLst>
          </p:cNvPr>
          <p:cNvSpPr/>
          <p:nvPr/>
        </p:nvSpPr>
        <p:spPr>
          <a:xfrm rot="16200000">
            <a:off x="1581829" y="3220004"/>
            <a:ext cx="485770" cy="342714"/>
          </a:xfrm>
          <a:prstGeom prst="downArrow">
            <a:avLst>
              <a:gd name="adj1" fmla="val 52444"/>
              <a:gd name="adj2" fmla="val 500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A5DAB71-5F2A-54B4-87DE-E83FC55D5E1D}"/>
              </a:ext>
            </a:extLst>
          </p:cNvPr>
          <p:cNvSpPr/>
          <p:nvPr/>
        </p:nvSpPr>
        <p:spPr>
          <a:xfrm rot="10800000">
            <a:off x="1071618" y="3988933"/>
            <a:ext cx="613954" cy="522514"/>
          </a:xfrm>
          <a:prstGeom prst="down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499DEF-4103-996B-AC4A-D39FFEA052C8}"/>
              </a:ext>
            </a:extLst>
          </p:cNvPr>
          <p:cNvSpPr/>
          <p:nvPr/>
        </p:nvSpPr>
        <p:spPr>
          <a:xfrm>
            <a:off x="997527" y="2599509"/>
            <a:ext cx="9779330" cy="158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6D688-DF30-A772-298E-B8252255FA2F}"/>
              </a:ext>
            </a:extLst>
          </p:cNvPr>
          <p:cNvSpPr/>
          <p:nvPr/>
        </p:nvSpPr>
        <p:spPr>
          <a:xfrm>
            <a:off x="1221167" y="2729909"/>
            <a:ext cx="342714" cy="1349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648452-C02E-97EF-12B7-0059F1C8F220}"/>
              </a:ext>
            </a:extLst>
          </p:cNvPr>
          <p:cNvSpPr txBox="1"/>
          <p:nvPr/>
        </p:nvSpPr>
        <p:spPr>
          <a:xfrm rot="16200000" flipH="1">
            <a:off x="909362" y="3195760"/>
            <a:ext cx="9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0E850B98-EC7D-EB77-6304-9E4E5CB8D291}"/>
              </a:ext>
            </a:extLst>
          </p:cNvPr>
          <p:cNvSpPr/>
          <p:nvPr/>
        </p:nvSpPr>
        <p:spPr>
          <a:xfrm rot="16200000">
            <a:off x="1581829" y="3220004"/>
            <a:ext cx="485770" cy="342714"/>
          </a:xfrm>
          <a:prstGeom prst="downArrow">
            <a:avLst>
              <a:gd name="adj1" fmla="val 52444"/>
              <a:gd name="adj2" fmla="val 500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79E06-3B57-5E06-5A8B-6A92EAFC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revert to any commit…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C5DF66-A8BB-6536-8368-101C22D9A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1639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C7180F-2E92-97F3-BB4E-0D9488008153}"/>
              </a:ext>
            </a:extLst>
          </p:cNvPr>
          <p:cNvSpPr txBox="1"/>
          <p:nvPr/>
        </p:nvSpPr>
        <p:spPr>
          <a:xfrm>
            <a:off x="4467941" y="444447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HEAD~1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A5DAB71-5F2A-54B4-87DE-E83FC55D5E1D}"/>
              </a:ext>
            </a:extLst>
          </p:cNvPr>
          <p:cNvSpPr/>
          <p:nvPr/>
        </p:nvSpPr>
        <p:spPr>
          <a:xfrm rot="10800000">
            <a:off x="4724002" y="3921957"/>
            <a:ext cx="613954" cy="522514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70EFA-E804-4674-FAF6-728C284DEAB2}"/>
              </a:ext>
            </a:extLst>
          </p:cNvPr>
          <p:cNvSpPr txBox="1"/>
          <p:nvPr/>
        </p:nvSpPr>
        <p:spPr>
          <a:xfrm>
            <a:off x="3624663" y="47374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State at previous commit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B9FCF-C4C6-2E4E-5BE7-833CA75C47FC}"/>
              </a:ext>
            </a:extLst>
          </p:cNvPr>
          <p:cNvSpPr txBox="1"/>
          <p:nvPr/>
        </p:nvSpPr>
        <p:spPr>
          <a:xfrm>
            <a:off x="12192000" y="4511447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one before that….</a:t>
            </a:r>
          </a:p>
        </p:txBody>
      </p:sp>
    </p:spTree>
    <p:extLst>
      <p:ext uri="{BB962C8B-B14F-4D97-AF65-F5344CB8AC3E}">
        <p14:creationId xmlns:p14="http://schemas.microsoft.com/office/powerpoint/2010/main" val="516896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4963A1F-81DB-EB37-654A-A0A41E6000DE}"/>
              </a:ext>
            </a:extLst>
          </p:cNvPr>
          <p:cNvSpPr/>
          <p:nvPr/>
        </p:nvSpPr>
        <p:spPr>
          <a:xfrm>
            <a:off x="997527" y="2599509"/>
            <a:ext cx="9779330" cy="158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DFA6A-DE08-A529-44CF-DDFDAB01B71A}"/>
              </a:ext>
            </a:extLst>
          </p:cNvPr>
          <p:cNvSpPr/>
          <p:nvPr/>
        </p:nvSpPr>
        <p:spPr>
          <a:xfrm>
            <a:off x="1221167" y="2729909"/>
            <a:ext cx="342714" cy="13492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DC54F-5569-C4CD-817A-F9BA7117AE13}"/>
              </a:ext>
            </a:extLst>
          </p:cNvPr>
          <p:cNvSpPr txBox="1"/>
          <p:nvPr/>
        </p:nvSpPr>
        <p:spPr>
          <a:xfrm rot="16200000" flipH="1">
            <a:off x="909362" y="3195760"/>
            <a:ext cx="9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E50E77DC-D266-45D8-1125-F8370F0ACC86}"/>
              </a:ext>
            </a:extLst>
          </p:cNvPr>
          <p:cNvSpPr/>
          <p:nvPr/>
        </p:nvSpPr>
        <p:spPr>
          <a:xfrm rot="16200000">
            <a:off x="1581829" y="3220004"/>
            <a:ext cx="485770" cy="342714"/>
          </a:xfrm>
          <a:prstGeom prst="downArrow">
            <a:avLst>
              <a:gd name="adj1" fmla="val 52444"/>
              <a:gd name="adj2" fmla="val 500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79E06-3B57-5E06-5A8B-6A92EAFC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commit is the state of all tracked files at a point in time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C5DF66-A8BB-6536-8368-101C22D9A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4066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C7180F-2E92-97F3-BB4E-0D9488008153}"/>
              </a:ext>
            </a:extLst>
          </p:cNvPr>
          <p:cNvSpPr txBox="1"/>
          <p:nvPr/>
        </p:nvSpPr>
        <p:spPr>
          <a:xfrm>
            <a:off x="6623316" y="4444471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HEAD~2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A5DAB71-5F2A-54B4-87DE-E83FC55D5E1D}"/>
              </a:ext>
            </a:extLst>
          </p:cNvPr>
          <p:cNvSpPr/>
          <p:nvPr/>
        </p:nvSpPr>
        <p:spPr>
          <a:xfrm rot="10800000">
            <a:off x="6879377" y="3921957"/>
            <a:ext cx="613954" cy="5225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6ACCB-C5E7-3E5F-B4F5-D871195B0F7D}"/>
              </a:ext>
            </a:extLst>
          </p:cNvPr>
          <p:cNvSpPr txBox="1"/>
          <p:nvPr/>
        </p:nvSpPr>
        <p:spPr>
          <a:xfrm>
            <a:off x="6067697" y="481380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one before that….</a:t>
            </a:r>
          </a:p>
        </p:txBody>
      </p:sp>
    </p:spTree>
    <p:extLst>
      <p:ext uri="{BB962C8B-B14F-4D97-AF65-F5344CB8AC3E}">
        <p14:creationId xmlns:p14="http://schemas.microsoft.com/office/powerpoint/2010/main" val="1384789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4963A1F-81DB-EB37-654A-A0A41E6000DE}"/>
              </a:ext>
            </a:extLst>
          </p:cNvPr>
          <p:cNvSpPr/>
          <p:nvPr/>
        </p:nvSpPr>
        <p:spPr>
          <a:xfrm>
            <a:off x="997527" y="2599509"/>
            <a:ext cx="9779330" cy="158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DFA6A-DE08-A529-44CF-DDFDAB01B71A}"/>
              </a:ext>
            </a:extLst>
          </p:cNvPr>
          <p:cNvSpPr/>
          <p:nvPr/>
        </p:nvSpPr>
        <p:spPr>
          <a:xfrm rot="4871999">
            <a:off x="1467642" y="1891736"/>
            <a:ext cx="434081" cy="1424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DC54F-5569-C4CD-817A-F9BA7117AE13}"/>
              </a:ext>
            </a:extLst>
          </p:cNvPr>
          <p:cNvSpPr txBox="1"/>
          <p:nvPr/>
        </p:nvSpPr>
        <p:spPr>
          <a:xfrm rot="21071999" flipH="1">
            <a:off x="1207271" y="2409054"/>
            <a:ext cx="9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79E06-3B57-5E06-5A8B-6A92EAFC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exactly is ‘main’?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C5DF66-A8BB-6536-8368-101C22D9A0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5085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Down Arrow 12">
            <a:extLst>
              <a:ext uri="{FF2B5EF4-FFF2-40B4-BE49-F238E27FC236}">
                <a16:creationId xmlns:a16="http://schemas.microsoft.com/office/drawing/2014/main" id="{E50E77DC-D266-45D8-1125-F8370F0ACC86}"/>
              </a:ext>
            </a:extLst>
          </p:cNvPr>
          <p:cNvSpPr/>
          <p:nvPr/>
        </p:nvSpPr>
        <p:spPr>
          <a:xfrm rot="19406748">
            <a:off x="1830997" y="2759631"/>
            <a:ext cx="485770" cy="342714"/>
          </a:xfrm>
          <a:prstGeom prst="downArrow">
            <a:avLst>
              <a:gd name="adj1" fmla="val 52444"/>
              <a:gd name="adj2" fmla="val 500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09D82-0C26-56E5-0E33-38C09782404C}"/>
              </a:ext>
            </a:extLst>
          </p:cNvPr>
          <p:cNvSpPr txBox="1"/>
          <p:nvPr/>
        </p:nvSpPr>
        <p:spPr>
          <a:xfrm>
            <a:off x="2596679" y="1452895"/>
            <a:ext cx="552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‘main’ is just a typical name for a particular branch…</a:t>
            </a:r>
          </a:p>
        </p:txBody>
      </p:sp>
    </p:spTree>
    <p:extLst>
      <p:ext uri="{BB962C8B-B14F-4D97-AF65-F5344CB8AC3E}">
        <p14:creationId xmlns:p14="http://schemas.microsoft.com/office/powerpoint/2010/main" val="1465695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4963A1F-81DB-EB37-654A-A0A41E6000DE}"/>
              </a:ext>
            </a:extLst>
          </p:cNvPr>
          <p:cNvSpPr/>
          <p:nvPr/>
        </p:nvSpPr>
        <p:spPr>
          <a:xfrm>
            <a:off x="997527" y="2599509"/>
            <a:ext cx="9779330" cy="158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DFA6A-DE08-A529-44CF-DDFDAB01B71A}"/>
              </a:ext>
            </a:extLst>
          </p:cNvPr>
          <p:cNvSpPr/>
          <p:nvPr/>
        </p:nvSpPr>
        <p:spPr>
          <a:xfrm rot="4871999">
            <a:off x="1467642" y="1891736"/>
            <a:ext cx="434081" cy="1424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DC54F-5569-C4CD-817A-F9BA7117AE13}"/>
              </a:ext>
            </a:extLst>
          </p:cNvPr>
          <p:cNvSpPr txBox="1"/>
          <p:nvPr/>
        </p:nvSpPr>
        <p:spPr>
          <a:xfrm rot="21071999" flipH="1">
            <a:off x="1207271" y="2409054"/>
            <a:ext cx="9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79E06-3B57-5E06-5A8B-6A92EAFC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exactly is branch then??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AC5DF66-A8BB-6536-8368-101C22D9A0ED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Down Arrow 12">
            <a:extLst>
              <a:ext uri="{FF2B5EF4-FFF2-40B4-BE49-F238E27FC236}">
                <a16:creationId xmlns:a16="http://schemas.microsoft.com/office/drawing/2014/main" id="{E50E77DC-D266-45D8-1125-F8370F0ACC86}"/>
              </a:ext>
            </a:extLst>
          </p:cNvPr>
          <p:cNvSpPr/>
          <p:nvPr/>
        </p:nvSpPr>
        <p:spPr>
          <a:xfrm rot="19406748">
            <a:off x="1830997" y="2759631"/>
            <a:ext cx="485770" cy="342714"/>
          </a:xfrm>
          <a:prstGeom prst="downArrow">
            <a:avLst>
              <a:gd name="adj1" fmla="val 52444"/>
              <a:gd name="adj2" fmla="val 500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FB2FB-E6AB-6C74-B4EE-F66831DDEF76}"/>
              </a:ext>
            </a:extLst>
          </p:cNvPr>
          <p:cNvSpPr txBox="1"/>
          <p:nvPr/>
        </p:nvSpPr>
        <p:spPr>
          <a:xfrm>
            <a:off x="2596679" y="1452895"/>
            <a:ext cx="705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branch is just a name we give a reference to a particular commit!!</a:t>
            </a:r>
          </a:p>
        </p:txBody>
      </p:sp>
    </p:spTree>
    <p:extLst>
      <p:ext uri="{BB962C8B-B14F-4D97-AF65-F5344CB8AC3E}">
        <p14:creationId xmlns:p14="http://schemas.microsoft.com/office/powerpoint/2010/main" val="238327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9E06-3B57-5E06-5A8B-6A92EAFC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016" y="3183715"/>
            <a:ext cx="10972800" cy="1003205"/>
          </a:xfrm>
        </p:spPr>
        <p:txBody>
          <a:bodyPr>
            <a:noAutofit/>
          </a:bodyPr>
          <a:lstStyle/>
          <a:p>
            <a:r>
              <a:rPr lang="en-US" sz="9600" dirty="0"/>
              <a:t>WHAT???</a:t>
            </a:r>
          </a:p>
        </p:txBody>
      </p:sp>
    </p:spTree>
    <p:extLst>
      <p:ext uri="{BB962C8B-B14F-4D97-AF65-F5344CB8AC3E}">
        <p14:creationId xmlns:p14="http://schemas.microsoft.com/office/powerpoint/2010/main" val="55051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7D3330-2446-DA02-5977-29DD6E7EB278}"/>
              </a:ext>
            </a:extLst>
          </p:cNvPr>
          <p:cNvSpPr/>
          <p:nvPr/>
        </p:nvSpPr>
        <p:spPr>
          <a:xfrm>
            <a:off x="3164774" y="2948195"/>
            <a:ext cx="4524499" cy="593138"/>
          </a:xfrm>
          <a:prstGeom prst="round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B34D1E1-6178-7886-CDEE-CEC69B869460}"/>
              </a:ext>
            </a:extLst>
          </p:cNvPr>
          <p:cNvSpPr/>
          <p:nvPr/>
        </p:nvSpPr>
        <p:spPr>
          <a:xfrm rot="16200000">
            <a:off x="5184143" y="1187544"/>
            <a:ext cx="485770" cy="4108866"/>
          </a:xfrm>
          <a:prstGeom prst="downArrow">
            <a:avLst>
              <a:gd name="adj1" fmla="val 52444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9CB044-92FE-1FD7-00C6-D543C0777147}"/>
              </a:ext>
            </a:extLst>
          </p:cNvPr>
          <p:cNvSpPr/>
          <p:nvPr/>
        </p:nvSpPr>
        <p:spPr>
          <a:xfrm>
            <a:off x="-2242798" y="4417996"/>
            <a:ext cx="1909423" cy="1445752"/>
          </a:xfrm>
          <a:custGeom>
            <a:avLst/>
            <a:gdLst>
              <a:gd name="connsiteX0" fmla="*/ 1415143 w 1909423"/>
              <a:gd name="connsiteY0" fmla="*/ 0 h 1445752"/>
              <a:gd name="connsiteX1" fmla="*/ 1810565 w 1909423"/>
              <a:gd name="connsiteY1" fmla="*/ 0 h 1445752"/>
              <a:gd name="connsiteX2" fmla="*/ 1909423 w 1909423"/>
              <a:gd name="connsiteY2" fmla="*/ 98858 h 1445752"/>
              <a:gd name="connsiteX3" fmla="*/ 1909423 w 1909423"/>
              <a:gd name="connsiteY3" fmla="*/ 951472 h 1445752"/>
              <a:gd name="connsiteX4" fmla="*/ 1909423 w 1909423"/>
              <a:gd name="connsiteY4" fmla="*/ 1346894 h 1445752"/>
              <a:gd name="connsiteX5" fmla="*/ 1810565 w 1909423"/>
              <a:gd name="connsiteY5" fmla="*/ 1445752 h 1445752"/>
              <a:gd name="connsiteX6" fmla="*/ 1415143 w 1909423"/>
              <a:gd name="connsiteY6" fmla="*/ 1445752 h 1445752"/>
              <a:gd name="connsiteX7" fmla="*/ 98858 w 1909423"/>
              <a:gd name="connsiteY7" fmla="*/ 1445752 h 1445752"/>
              <a:gd name="connsiteX8" fmla="*/ 0 w 1909423"/>
              <a:gd name="connsiteY8" fmla="*/ 1346894 h 1445752"/>
              <a:gd name="connsiteX9" fmla="*/ 0 w 1909423"/>
              <a:gd name="connsiteY9" fmla="*/ 951472 h 1445752"/>
              <a:gd name="connsiteX10" fmla="*/ 98858 w 1909423"/>
              <a:gd name="connsiteY10" fmla="*/ 852614 h 1445752"/>
              <a:gd name="connsiteX11" fmla="*/ 1316285 w 1909423"/>
              <a:gd name="connsiteY11" fmla="*/ 852614 h 1445752"/>
              <a:gd name="connsiteX12" fmla="*/ 1316285 w 1909423"/>
              <a:gd name="connsiteY12" fmla="*/ 98858 h 1445752"/>
              <a:gd name="connsiteX13" fmla="*/ 1415143 w 1909423"/>
              <a:gd name="connsiteY13" fmla="*/ 0 h 144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9423" h="1445752">
                <a:moveTo>
                  <a:pt x="1415143" y="0"/>
                </a:moveTo>
                <a:lnTo>
                  <a:pt x="1810565" y="0"/>
                </a:lnTo>
                <a:cubicBezTo>
                  <a:pt x="1865163" y="0"/>
                  <a:pt x="1909423" y="44260"/>
                  <a:pt x="1909423" y="98858"/>
                </a:cubicBezTo>
                <a:lnTo>
                  <a:pt x="1909423" y="951472"/>
                </a:lnTo>
                <a:lnTo>
                  <a:pt x="1909423" y="1346894"/>
                </a:lnTo>
                <a:cubicBezTo>
                  <a:pt x="1909423" y="1401492"/>
                  <a:pt x="1865163" y="1445752"/>
                  <a:pt x="1810565" y="1445752"/>
                </a:cubicBezTo>
                <a:lnTo>
                  <a:pt x="1415143" y="1445752"/>
                </a:lnTo>
                <a:lnTo>
                  <a:pt x="98858" y="1445752"/>
                </a:lnTo>
                <a:cubicBezTo>
                  <a:pt x="44260" y="1445752"/>
                  <a:pt x="0" y="1401492"/>
                  <a:pt x="0" y="1346894"/>
                </a:cubicBezTo>
                <a:lnTo>
                  <a:pt x="0" y="951472"/>
                </a:lnTo>
                <a:cubicBezTo>
                  <a:pt x="0" y="896874"/>
                  <a:pt x="44260" y="852614"/>
                  <a:pt x="98858" y="852614"/>
                </a:cubicBezTo>
                <a:lnTo>
                  <a:pt x="1316285" y="852614"/>
                </a:lnTo>
                <a:lnTo>
                  <a:pt x="1316285" y="98858"/>
                </a:lnTo>
                <a:cubicBezTo>
                  <a:pt x="1316285" y="44260"/>
                  <a:pt x="1360545" y="0"/>
                  <a:pt x="1415143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6F6E18AF-F399-0019-F480-82896A2FEF85}"/>
              </a:ext>
            </a:extLst>
          </p:cNvPr>
          <p:cNvSpPr/>
          <p:nvPr/>
        </p:nvSpPr>
        <p:spPr>
          <a:xfrm rot="5400000" flipH="1">
            <a:off x="-1346808" y="4763410"/>
            <a:ext cx="965780" cy="901499"/>
          </a:xfrm>
          <a:prstGeom prst="bentArrow">
            <a:avLst>
              <a:gd name="adj1" fmla="val 26117"/>
              <a:gd name="adj2" fmla="val 23504"/>
              <a:gd name="adj3" fmla="val 25000"/>
              <a:gd name="adj4" fmla="val 38722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DFA6A-DE08-A529-44CF-DDFDAB01B71A}"/>
              </a:ext>
            </a:extLst>
          </p:cNvPr>
          <p:cNvSpPr/>
          <p:nvPr/>
        </p:nvSpPr>
        <p:spPr>
          <a:xfrm rot="4871999">
            <a:off x="2940627" y="1822146"/>
            <a:ext cx="434081" cy="1424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DC54F-5569-C4CD-817A-F9BA7117AE13}"/>
              </a:ext>
            </a:extLst>
          </p:cNvPr>
          <p:cNvSpPr txBox="1"/>
          <p:nvPr/>
        </p:nvSpPr>
        <p:spPr>
          <a:xfrm rot="21071999" flipH="1">
            <a:off x="2680256" y="2339464"/>
            <a:ext cx="95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79E06-3B57-5E06-5A8B-6A92EAFC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road less travelled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FB2FB-E6AB-6C74-B4EE-F66831DDEF76}"/>
              </a:ext>
            </a:extLst>
          </p:cNvPr>
          <p:cNvSpPr txBox="1"/>
          <p:nvPr/>
        </p:nvSpPr>
        <p:spPr>
          <a:xfrm>
            <a:off x="1041012" y="1494096"/>
            <a:ext cx="103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 far, we have seen a linear commit history: each commit points to the previous commit in a chain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E50E77DC-D266-45D8-1125-F8370F0ACC86}"/>
              </a:ext>
            </a:extLst>
          </p:cNvPr>
          <p:cNvSpPr/>
          <p:nvPr/>
        </p:nvSpPr>
        <p:spPr>
          <a:xfrm rot="19406748">
            <a:off x="3303982" y="2690041"/>
            <a:ext cx="485770" cy="342714"/>
          </a:xfrm>
          <a:prstGeom prst="downArrow">
            <a:avLst>
              <a:gd name="adj1" fmla="val 52444"/>
              <a:gd name="adj2" fmla="val 500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22F4B0B-1FC4-4CB2-BBF1-05E568A3D9B1}"/>
              </a:ext>
            </a:extLst>
          </p:cNvPr>
          <p:cNvSpPr/>
          <p:nvPr/>
        </p:nvSpPr>
        <p:spPr>
          <a:xfrm>
            <a:off x="-1347366" y="3038774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0658B5A-4568-6449-C74E-54D3D4E5BC9B}"/>
              </a:ext>
            </a:extLst>
          </p:cNvPr>
          <p:cNvSpPr/>
          <p:nvPr/>
        </p:nvSpPr>
        <p:spPr>
          <a:xfrm>
            <a:off x="4614916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6D0DF92-5C79-6281-3A8C-0D5834856D07}"/>
              </a:ext>
            </a:extLst>
          </p:cNvPr>
          <p:cNvSpPr/>
          <p:nvPr/>
        </p:nvSpPr>
        <p:spPr>
          <a:xfrm>
            <a:off x="5163450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9776DE0-38C9-4FAA-7827-413D583546F6}"/>
              </a:ext>
            </a:extLst>
          </p:cNvPr>
          <p:cNvSpPr/>
          <p:nvPr/>
        </p:nvSpPr>
        <p:spPr>
          <a:xfrm>
            <a:off x="5711984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B0A9F48-E87C-15EC-B2A0-69B2C81DFF41}"/>
              </a:ext>
            </a:extLst>
          </p:cNvPr>
          <p:cNvSpPr/>
          <p:nvPr/>
        </p:nvSpPr>
        <p:spPr>
          <a:xfrm>
            <a:off x="6260518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BF33033-F9FB-4B19-23A9-5F9A5006341E}"/>
              </a:ext>
            </a:extLst>
          </p:cNvPr>
          <p:cNvSpPr/>
          <p:nvPr/>
        </p:nvSpPr>
        <p:spPr>
          <a:xfrm>
            <a:off x="6809050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05C471D-B93B-F499-3DD5-C6F86A9DEA6B}"/>
              </a:ext>
            </a:extLst>
          </p:cNvPr>
          <p:cNvSpPr/>
          <p:nvPr/>
        </p:nvSpPr>
        <p:spPr>
          <a:xfrm>
            <a:off x="-798832" y="3038774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31B8ED-871E-63F1-1F1D-8993D0DB5056}"/>
              </a:ext>
            </a:extLst>
          </p:cNvPr>
          <p:cNvSpPr/>
          <p:nvPr/>
        </p:nvSpPr>
        <p:spPr>
          <a:xfrm>
            <a:off x="3517848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267FB1-35C9-3190-2F01-2907AFB74023}"/>
              </a:ext>
            </a:extLst>
          </p:cNvPr>
          <p:cNvSpPr/>
          <p:nvPr/>
        </p:nvSpPr>
        <p:spPr>
          <a:xfrm>
            <a:off x="4066382" y="314020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F9CB517-67DD-E971-E5E4-BFE77C8917AE}"/>
              </a:ext>
            </a:extLst>
          </p:cNvPr>
          <p:cNvSpPr/>
          <p:nvPr/>
        </p:nvSpPr>
        <p:spPr>
          <a:xfrm>
            <a:off x="-798832" y="4986364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9B347E3-A5C6-7F76-C6C3-48E2ECAE9D48}"/>
              </a:ext>
            </a:extLst>
          </p:cNvPr>
          <p:cNvSpPr/>
          <p:nvPr/>
        </p:nvSpPr>
        <p:spPr>
          <a:xfrm>
            <a:off x="-798832" y="5379691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0252436-8B6F-218D-DD5A-8F297BB47CA6}"/>
              </a:ext>
            </a:extLst>
          </p:cNvPr>
          <p:cNvSpPr/>
          <p:nvPr/>
        </p:nvSpPr>
        <p:spPr>
          <a:xfrm>
            <a:off x="-1347366" y="5481118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EFB9C9F-5E4A-2469-2966-1CFBC4A6A17B}"/>
              </a:ext>
            </a:extLst>
          </p:cNvPr>
          <p:cNvSpPr/>
          <p:nvPr/>
        </p:nvSpPr>
        <p:spPr>
          <a:xfrm>
            <a:off x="-1897959" y="5481118"/>
            <a:ext cx="348684" cy="20285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AF0941-34C7-E3D0-F1D7-0CF0E702BCE6}"/>
              </a:ext>
            </a:extLst>
          </p:cNvPr>
          <p:cNvSpPr/>
          <p:nvPr/>
        </p:nvSpPr>
        <p:spPr>
          <a:xfrm rot="6584437">
            <a:off x="-2416083" y="5532651"/>
            <a:ext cx="434081" cy="14241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6053E-E54D-843F-43D1-35535062D06C}"/>
              </a:ext>
            </a:extLst>
          </p:cNvPr>
          <p:cNvSpPr txBox="1"/>
          <p:nvPr/>
        </p:nvSpPr>
        <p:spPr>
          <a:xfrm rot="983221" flipH="1">
            <a:off x="-3046583" y="6018803"/>
            <a:ext cx="169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new-branch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E927170A-B140-F088-5C20-A27149C5641F}"/>
              </a:ext>
            </a:extLst>
          </p:cNvPr>
          <p:cNvSpPr/>
          <p:nvPr/>
        </p:nvSpPr>
        <p:spPr>
          <a:xfrm rot="12887596">
            <a:off x="-2246016" y="5741996"/>
            <a:ext cx="485770" cy="342714"/>
          </a:xfrm>
          <a:prstGeom prst="downArrow">
            <a:avLst>
              <a:gd name="adj1" fmla="val 52444"/>
              <a:gd name="adj2" fmla="val 5000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7E344-0347-BB1E-5D48-079A659E54A8}"/>
              </a:ext>
            </a:extLst>
          </p:cNvPr>
          <p:cNvSpPr txBox="1"/>
          <p:nvPr/>
        </p:nvSpPr>
        <p:spPr>
          <a:xfrm>
            <a:off x="2546728" y="195399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3312423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833ce3ab-d172-455c-9989-f10facae9784" xsi:nil="true"/>
    <Students xmlns="833ce3ab-d172-455c-9989-f10facae9784">
      <UserInfo>
        <DisplayName/>
        <AccountId xsi:nil="true"/>
        <AccountType/>
      </UserInfo>
    </Students>
    <TeamsChannelId xmlns="833ce3ab-d172-455c-9989-f10facae9784" xsi:nil="true"/>
    <Student_Groups xmlns="833ce3ab-d172-455c-9989-f10facae9784">
      <UserInfo>
        <DisplayName/>
        <AccountId xsi:nil="true"/>
        <AccountType/>
      </UserInfo>
    </Student_Groups>
    <Math_Settings xmlns="833ce3ab-d172-455c-9989-f10facae9784" xsi:nil="true"/>
    <Is_Collaboration_Space_Locked xmlns="833ce3ab-d172-455c-9989-f10facae9784" xsi:nil="true"/>
    <AppVersion xmlns="833ce3ab-d172-455c-9989-f10facae9784" xsi:nil="true"/>
    <Owner xmlns="833ce3ab-d172-455c-9989-f10facae9784">
      <UserInfo>
        <DisplayName/>
        <AccountId xsi:nil="true"/>
        <AccountType/>
      </UserInfo>
    </Owner>
    <Has_Teacher_Only_SectionGroup xmlns="833ce3ab-d172-455c-9989-f10facae9784" xsi:nil="true"/>
    <NotebookType xmlns="833ce3ab-d172-455c-9989-f10facae9784" xsi:nil="true"/>
    <Teachers xmlns="833ce3ab-d172-455c-9989-f10facae9784">
      <UserInfo>
        <DisplayName/>
        <AccountId xsi:nil="true"/>
        <AccountType/>
      </UserInfo>
    </Teachers>
    <Templates xmlns="833ce3ab-d172-455c-9989-f10facae9784" xsi:nil="true"/>
    <DefaultSectionNames xmlns="833ce3ab-d172-455c-9989-f10facae9784" xsi:nil="true"/>
    <CultureName xmlns="833ce3ab-d172-455c-9989-f10facae9784" xsi:nil="true"/>
    <Distribution_Groups xmlns="833ce3ab-d172-455c-9989-f10facae9784" xsi:nil="true"/>
    <Self_Registration_Enabled xmlns="833ce3ab-d172-455c-9989-f10facae9784" xsi:nil="true"/>
    <LMS_Mappings xmlns="833ce3ab-d172-455c-9989-f10facae9784" xsi:nil="true"/>
    <Invited_Teachers xmlns="833ce3ab-d172-455c-9989-f10facae9784" xsi:nil="true"/>
    <Invited_Students xmlns="833ce3ab-d172-455c-9989-f10facae9784" xsi:nil="true"/>
    <IsNotebookLocked xmlns="833ce3ab-d172-455c-9989-f10facae978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2CBA738D00D4AAC9330883AE1DA78" ma:contentTypeVersion="33" ma:contentTypeDescription="Create a new document." ma:contentTypeScope="" ma:versionID="8e47dcab4e34a32242880baf61f0a73d">
  <xsd:schema xmlns:xsd="http://www.w3.org/2001/XMLSchema" xmlns:xs="http://www.w3.org/2001/XMLSchema" xmlns:p="http://schemas.microsoft.com/office/2006/metadata/properties" xmlns:ns3="3936cbe9-feea-4685-b03c-7f8d09c550f1" xmlns:ns4="833ce3ab-d172-455c-9989-f10facae9784" targetNamespace="http://schemas.microsoft.com/office/2006/metadata/properties" ma:root="true" ma:fieldsID="174389be43a91ce68753c33b6ac99b4e" ns3:_="" ns4:_="">
    <xsd:import namespace="3936cbe9-feea-4685-b03c-7f8d09c550f1"/>
    <xsd:import namespace="833ce3ab-d172-455c-9989-f10facae97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6cbe9-feea-4685-b03c-7f8d09c550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ce3ab-d172-455c-9989-f10facae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79D9B-5A67-492D-BB4F-F3913BAD9421}">
  <ds:schemaRefs>
    <ds:schemaRef ds:uri="http://purl.org/dc/elements/1.1/"/>
    <ds:schemaRef ds:uri="http://schemas.microsoft.com/office/2006/metadata/properties"/>
    <ds:schemaRef ds:uri="833ce3ab-d172-455c-9989-f10facae9784"/>
    <ds:schemaRef ds:uri="http://purl.org/dc/terms/"/>
    <ds:schemaRef ds:uri="http://schemas.microsoft.com/office/2006/documentManagement/types"/>
    <ds:schemaRef ds:uri="3936cbe9-feea-4685-b03c-7f8d09c550f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E3886-A981-4E1C-91EF-EBC9EDE0D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6cbe9-feea-4685-b03c-7f8d09c550f1"/>
    <ds:schemaRef ds:uri="833ce3ab-d172-455c-9989-f10facae9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NMT-Presentation-HD-1920x1080-AJG-V2020.07.01</Template>
  <TotalTime>2620</TotalTime>
  <Words>508</Words>
  <Application>Microsoft Macintosh PowerPoint</Application>
  <PresentationFormat>Widescreen</PresentationFormat>
  <Paragraphs>107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Office Theme</vt:lpstr>
      <vt:lpstr>Branching and Merging</vt:lpstr>
      <vt:lpstr>Session Contents</vt:lpstr>
      <vt:lpstr>Git commits are snapshots</vt:lpstr>
      <vt:lpstr>You can revert to any commit…</vt:lpstr>
      <vt:lpstr>A commit is the state of all tracked files at a point in time</vt:lpstr>
      <vt:lpstr>What exactly is ‘main’?</vt:lpstr>
      <vt:lpstr>What exactly is branch then??</vt:lpstr>
      <vt:lpstr>WHAT???</vt:lpstr>
      <vt:lpstr>The road less travelled</vt:lpstr>
      <vt:lpstr>The road less travelled</vt:lpstr>
      <vt:lpstr>The road less travelled</vt:lpstr>
      <vt:lpstr>Choose your own adventure</vt:lpstr>
      <vt:lpstr>Learn branching like it’s cool</vt:lpstr>
      <vt:lpstr>Never version files again!</vt:lpstr>
      <vt:lpstr>Why branch?</vt:lpstr>
      <vt:lpstr>Branch life</vt:lpstr>
      <vt:lpstr>Activity</vt:lpstr>
    </vt:vector>
  </TitlesOfParts>
  <Manager/>
  <Company>North Metro TAFE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Version Control</dc:title>
  <dc:subject>Powerpoint presentation template (G076C)</dc:subject>
  <dc:creator>Adrian Gould</dc:creator>
  <cp:keywords>HD, 1920x1080, Template, Powerpoint</cp:keywords>
  <dc:description>Template created by Adrian Gould, Lecturer in IT (Software Development, Web Development, IoT, and more)</dc:description>
  <cp:lastModifiedBy>Rafael Avigad</cp:lastModifiedBy>
  <cp:revision>40</cp:revision>
  <cp:lastPrinted>2020-04-28T01:47:42Z</cp:lastPrinted>
  <dcterms:created xsi:type="dcterms:W3CDTF">2020-07-29T07:20:07Z</dcterms:created>
  <dcterms:modified xsi:type="dcterms:W3CDTF">2024-02-16T08:13:25Z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0x010100D482CBA738D00D4AAC9330883AE1DA78</vt:lpwstr>
  </property>
  <property fmtid="{D5CDD505-2E9C-101B-9397-08002B2CF9AE}" pid="3" name="MSIP_Label_f3ac7e5b-5da2-46c7-8677-8a6b50f7d886_Enabled">
    <vt:lpwstr>true</vt:lpwstr>
  </property>
  <property fmtid="{D5CDD505-2E9C-101B-9397-08002B2CF9AE}" pid="4" name="MSIP_Label_f3ac7e5b-5da2-46c7-8677-8a6b50f7d886_SetDate">
    <vt:lpwstr>2024-02-07T02:46:57Z</vt:lpwstr>
  </property>
  <property fmtid="{D5CDD505-2E9C-101B-9397-08002B2CF9AE}" pid="5" name="MSIP_Label_f3ac7e5b-5da2-46c7-8677-8a6b50f7d886_Method">
    <vt:lpwstr>Standard</vt:lpwstr>
  </property>
  <property fmtid="{D5CDD505-2E9C-101B-9397-08002B2CF9AE}" pid="6" name="MSIP_Label_f3ac7e5b-5da2-46c7-8677-8a6b50f7d886_Name">
    <vt:lpwstr>Official</vt:lpwstr>
  </property>
  <property fmtid="{D5CDD505-2E9C-101B-9397-08002B2CF9AE}" pid="7" name="MSIP_Label_f3ac7e5b-5da2-46c7-8677-8a6b50f7d886_SiteId">
    <vt:lpwstr>218881e8-07ad-4142-87d7-f6b90d17009b</vt:lpwstr>
  </property>
  <property fmtid="{D5CDD505-2E9C-101B-9397-08002B2CF9AE}" pid="8" name="MSIP_Label_f3ac7e5b-5da2-46c7-8677-8a6b50f7d886_ActionId">
    <vt:lpwstr>8ea63249-1327-4845-ac2a-c029d89811ad</vt:lpwstr>
  </property>
  <property fmtid="{D5CDD505-2E9C-101B-9397-08002B2CF9AE}" pid="9" name="MSIP_Label_f3ac7e5b-5da2-46c7-8677-8a6b50f7d886_ContentBits">
    <vt:lpwstr>1</vt:lpwstr>
  </property>
  <property fmtid="{D5CDD505-2E9C-101B-9397-08002B2CF9AE}" pid="10" name="ClassificationContentMarkingHeaderLocations">
    <vt:lpwstr>Office Theme:7</vt:lpwstr>
  </property>
  <property fmtid="{D5CDD505-2E9C-101B-9397-08002B2CF9AE}" pid="11" name="ClassificationContentMarkingHeaderText">
    <vt:lpwstr>OFFICIAL</vt:lpwstr>
  </property>
</Properties>
</file>