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7" r:id="rId5"/>
    <p:sldId id="272" r:id="rId6"/>
    <p:sldId id="258" r:id="rId7"/>
    <p:sldId id="259" r:id="rId8"/>
    <p:sldId id="260" r:id="rId9"/>
    <p:sldId id="261" r:id="rId10"/>
    <p:sldId id="262" r:id="rId11"/>
    <p:sldId id="263" r:id="rId12"/>
    <p:sldId id="271" r:id="rId13"/>
    <p:sldId id="264" r:id="rId14"/>
    <p:sldId id="265" r:id="rId15"/>
    <p:sldId id="266" r:id="rId16"/>
    <p:sldId id="267" r:id="rId17"/>
    <p:sldId id="268" r:id="rId18"/>
    <p:sldId id="270" r:id="rId19"/>
    <p:sldId id="273" r:id="rId20"/>
  </p:sldIdLst>
  <p:sldSz cx="12192000" cy="6858000"/>
  <p:notesSz cx="7104063" cy="10234613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E631FFDE-1010-498F-9120-6F57EFC23AC7}">
          <p14:sldIdLst>
            <p14:sldId id="257"/>
          </p14:sldIdLst>
        </p14:section>
        <p14:section name="Create a GitHub account" id="{CB8CF384-B564-4D78-8D82-DC4D3C8587BE}">
          <p14:sldIdLst>
            <p14:sldId id="272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Create a new repository" id="{466C46E9-0E57-4283-B633-CF067A2CC4C8}">
          <p14:sldIdLst>
            <p14:sldId id="271"/>
            <p14:sldId id="264"/>
            <p14:sldId id="265"/>
            <p14:sldId id="266"/>
            <p14:sldId id="267"/>
            <p14:sldId id="268"/>
            <p14:sldId id="270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262E"/>
    <a:srgbClr val="000000"/>
    <a:srgbClr val="D81C24"/>
    <a:srgbClr val="CC0000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A60C5-2127-48F1-A2A4-D011CA85410E}" v="27" dt="2020-08-10T03:56:32.5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691" autoAdjust="0"/>
  </p:normalViewPr>
  <p:slideViewPr>
    <p:cSldViewPr snapToGrid="0" snapToObjects="1">
      <p:cViewPr varScale="1">
        <p:scale>
          <a:sx n="97" d="100"/>
          <a:sy n="97" d="100"/>
        </p:scale>
        <p:origin x="1056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04" d="100"/>
          <a:sy n="104" d="100"/>
        </p:scale>
        <p:origin x="27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gs" Target="tags/tag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 Huijsen" userId="ebd506f1-b64d-401b-b5dc-e4bc6c5db72b" providerId="ADAL" clId="{0E5A60C5-2127-48F1-A2A4-D011CA85410E}"/>
    <pc:docChg chg="undo custSel mod addSld delSld modSld addSection delSection modSection">
      <pc:chgData name="Sander Huijsen" userId="ebd506f1-b64d-401b-b5dc-e4bc6c5db72b" providerId="ADAL" clId="{0E5A60C5-2127-48F1-A2A4-D011CA85410E}" dt="2020-08-10T03:56:35.635" v="1966" actId="20577"/>
      <pc:docMkLst>
        <pc:docMk/>
      </pc:docMkLst>
      <pc:sldChg chg="modSp mod">
        <pc:chgData name="Sander Huijsen" userId="ebd506f1-b64d-401b-b5dc-e4bc6c5db72b" providerId="ADAL" clId="{0E5A60C5-2127-48F1-A2A4-D011CA85410E}" dt="2020-08-10T03:20:55.060" v="44" actId="20577"/>
        <pc:sldMkLst>
          <pc:docMk/>
          <pc:sldMk cId="913344883" sldId="257"/>
        </pc:sldMkLst>
        <pc:spChg chg="mod">
          <ac:chgData name="Sander Huijsen" userId="ebd506f1-b64d-401b-b5dc-e4bc6c5db72b" providerId="ADAL" clId="{0E5A60C5-2127-48F1-A2A4-D011CA85410E}" dt="2020-08-10T03:19:55.591" v="25" actId="20577"/>
          <ac:spMkLst>
            <pc:docMk/>
            <pc:sldMk cId="913344883" sldId="257"/>
            <ac:spMk id="2" creationId="{00000000-0000-0000-0000-000000000000}"/>
          </ac:spMkLst>
        </pc:spChg>
        <pc:spChg chg="mod">
          <ac:chgData name="Sander Huijsen" userId="ebd506f1-b64d-401b-b5dc-e4bc6c5db72b" providerId="ADAL" clId="{0E5A60C5-2127-48F1-A2A4-D011CA85410E}" dt="2020-08-10T03:19:51.046" v="2" actId="20577"/>
          <ac:spMkLst>
            <pc:docMk/>
            <pc:sldMk cId="913344883" sldId="257"/>
            <ac:spMk id="5" creationId="{00000000-0000-0000-0000-000000000000}"/>
          </ac:spMkLst>
        </pc:spChg>
        <pc:spChg chg="mod">
          <ac:chgData name="Sander Huijsen" userId="ebd506f1-b64d-401b-b5dc-e4bc6c5db72b" providerId="ADAL" clId="{0E5A60C5-2127-48F1-A2A4-D011CA85410E}" dt="2020-08-10T03:20:45.023" v="42" actId="20577"/>
          <ac:spMkLst>
            <pc:docMk/>
            <pc:sldMk cId="913344883" sldId="257"/>
            <ac:spMk id="17" creationId="{00000000-0000-0000-0000-000000000000}"/>
          </ac:spMkLst>
        </pc:spChg>
        <pc:graphicFrameChg chg="modGraphic">
          <ac:chgData name="Sander Huijsen" userId="ebd506f1-b64d-401b-b5dc-e4bc6c5db72b" providerId="ADAL" clId="{0E5A60C5-2127-48F1-A2A4-D011CA85410E}" dt="2020-08-10T03:20:55.060" v="44" actId="20577"/>
          <ac:graphicFrameMkLst>
            <pc:docMk/>
            <pc:sldMk cId="913344883" sldId="257"/>
            <ac:graphicFrameMk id="20" creationId="{00000000-0000-0000-0000-000000000000}"/>
          </ac:graphicFrameMkLst>
        </pc:graphicFrameChg>
      </pc:sldChg>
      <pc:sldChg chg="addSp delSp modSp new mod modClrScheme chgLayout">
        <pc:chgData name="Sander Huijsen" userId="ebd506f1-b64d-401b-b5dc-e4bc6c5db72b" providerId="ADAL" clId="{0E5A60C5-2127-48F1-A2A4-D011CA85410E}" dt="2020-08-10T03:25:53.275" v="213" actId="20577"/>
        <pc:sldMkLst>
          <pc:docMk/>
          <pc:sldMk cId="1064738657" sldId="258"/>
        </pc:sldMkLst>
        <pc:spChg chg="del">
          <ac:chgData name="Sander Huijsen" userId="ebd506f1-b64d-401b-b5dc-e4bc6c5db72b" providerId="ADAL" clId="{0E5A60C5-2127-48F1-A2A4-D011CA85410E}" dt="2020-08-10T03:21:29.752" v="50" actId="26606"/>
          <ac:spMkLst>
            <pc:docMk/>
            <pc:sldMk cId="1064738657" sldId="258"/>
            <ac:spMk id="2" creationId="{229C2DE8-89F8-4CA2-8153-26A6DFA4979D}"/>
          </ac:spMkLst>
        </pc:spChg>
        <pc:spChg chg="del">
          <ac:chgData name="Sander Huijsen" userId="ebd506f1-b64d-401b-b5dc-e4bc6c5db72b" providerId="ADAL" clId="{0E5A60C5-2127-48F1-A2A4-D011CA85410E}" dt="2020-08-10T03:21:29.752" v="50" actId="26606"/>
          <ac:spMkLst>
            <pc:docMk/>
            <pc:sldMk cId="1064738657" sldId="258"/>
            <ac:spMk id="3" creationId="{215E4939-64D6-4DCA-BBC1-DB678DFDFEC0}"/>
          </ac:spMkLst>
        </pc:spChg>
        <pc:spChg chg="add mod">
          <ac:chgData name="Sander Huijsen" userId="ebd506f1-b64d-401b-b5dc-e4bc6c5db72b" providerId="ADAL" clId="{0E5A60C5-2127-48F1-A2A4-D011CA85410E}" dt="2020-08-10T03:25:53.275" v="213" actId="20577"/>
          <ac:spMkLst>
            <pc:docMk/>
            <pc:sldMk cId="1064738657" sldId="258"/>
            <ac:spMk id="9" creationId="{20426DCF-D729-47B0-8AFE-DE7EC1A71E91}"/>
          </ac:spMkLst>
        </pc:spChg>
        <pc:picChg chg="add mod">
          <ac:chgData name="Sander Huijsen" userId="ebd506f1-b64d-401b-b5dc-e4bc6c5db72b" providerId="ADAL" clId="{0E5A60C5-2127-48F1-A2A4-D011CA85410E}" dt="2020-08-10T03:21:29.752" v="50" actId="26606"/>
          <ac:picMkLst>
            <pc:docMk/>
            <pc:sldMk cId="1064738657" sldId="258"/>
            <ac:picMk id="4" creationId="{3EF258CA-C00C-42AE-9A55-29FF86566DB8}"/>
          </ac:picMkLst>
        </pc:picChg>
      </pc:sldChg>
      <pc:sldChg chg="addSp delSp modSp add del mod modNotesTx">
        <pc:chgData name="Sander Huijsen" userId="ebd506f1-b64d-401b-b5dc-e4bc6c5db72b" providerId="ADAL" clId="{0E5A60C5-2127-48F1-A2A4-D011CA85410E}" dt="2020-08-10T03:26:19.309" v="307" actId="20577"/>
        <pc:sldMkLst>
          <pc:docMk/>
          <pc:sldMk cId="456901346" sldId="259"/>
        </pc:sldMkLst>
        <pc:spChg chg="add del mod">
          <ac:chgData name="Sander Huijsen" userId="ebd506f1-b64d-401b-b5dc-e4bc6c5db72b" providerId="ADAL" clId="{0E5A60C5-2127-48F1-A2A4-D011CA85410E}" dt="2020-08-10T03:22:08.096" v="61" actId="26606"/>
          <ac:spMkLst>
            <pc:docMk/>
            <pc:sldMk cId="456901346" sldId="259"/>
            <ac:spMk id="3" creationId="{B26C1A3B-09D9-45D0-9BC4-28C757834049}"/>
          </ac:spMkLst>
        </pc:spChg>
        <pc:spChg chg="del">
          <ac:chgData name="Sander Huijsen" userId="ebd506f1-b64d-401b-b5dc-e4bc6c5db72b" providerId="ADAL" clId="{0E5A60C5-2127-48F1-A2A4-D011CA85410E}" dt="2020-08-10T03:21:48.681" v="56" actId="26606"/>
          <ac:spMkLst>
            <pc:docMk/>
            <pc:sldMk cId="456901346" sldId="259"/>
            <ac:spMk id="9" creationId="{20426DCF-D729-47B0-8AFE-DE7EC1A71E91}"/>
          </ac:spMkLst>
        </pc:spChg>
        <pc:spChg chg="add del">
          <ac:chgData name="Sander Huijsen" userId="ebd506f1-b64d-401b-b5dc-e4bc6c5db72b" providerId="ADAL" clId="{0E5A60C5-2127-48F1-A2A4-D011CA85410E}" dt="2020-08-10T03:22:08.096" v="61" actId="26606"/>
          <ac:spMkLst>
            <pc:docMk/>
            <pc:sldMk cId="456901346" sldId="259"/>
            <ac:spMk id="14" creationId="{96C4B22F-23AA-4AED-A99B-F0D9BFA45406}"/>
          </ac:spMkLst>
        </pc:spChg>
        <pc:spChg chg="add mod">
          <ac:chgData name="Sander Huijsen" userId="ebd506f1-b64d-401b-b5dc-e4bc6c5db72b" providerId="ADAL" clId="{0E5A60C5-2127-48F1-A2A4-D011CA85410E}" dt="2020-08-10T03:22:42.587" v="107" actId="20577"/>
          <ac:spMkLst>
            <pc:docMk/>
            <pc:sldMk cId="456901346" sldId="259"/>
            <ac:spMk id="19" creationId="{FC63A52B-28F1-47B0-BAFF-5806DEF04674}"/>
          </ac:spMkLst>
        </pc:spChg>
        <pc:picChg chg="del">
          <ac:chgData name="Sander Huijsen" userId="ebd506f1-b64d-401b-b5dc-e4bc6c5db72b" providerId="ADAL" clId="{0E5A60C5-2127-48F1-A2A4-D011CA85410E}" dt="2020-08-10T03:21:40.510" v="54" actId="478"/>
          <ac:picMkLst>
            <pc:docMk/>
            <pc:sldMk cId="456901346" sldId="259"/>
            <ac:picMk id="4" creationId="{3EF258CA-C00C-42AE-9A55-29FF86566DB8}"/>
          </ac:picMkLst>
        </pc:picChg>
        <pc:picChg chg="add del mod">
          <ac:chgData name="Sander Huijsen" userId="ebd506f1-b64d-401b-b5dc-e4bc6c5db72b" providerId="ADAL" clId="{0E5A60C5-2127-48F1-A2A4-D011CA85410E}" dt="2020-08-10T03:22:06.183" v="60" actId="478"/>
          <ac:picMkLst>
            <pc:docMk/>
            <pc:sldMk cId="456901346" sldId="259"/>
            <ac:picMk id="5" creationId="{7BEDBCCC-253E-4CCD-A7D7-D6AAD0E5710C}"/>
          </ac:picMkLst>
        </pc:picChg>
        <pc:picChg chg="add mod">
          <ac:chgData name="Sander Huijsen" userId="ebd506f1-b64d-401b-b5dc-e4bc6c5db72b" providerId="ADAL" clId="{0E5A60C5-2127-48F1-A2A4-D011CA85410E}" dt="2020-08-10T03:22:08.096" v="61" actId="26606"/>
          <ac:picMkLst>
            <pc:docMk/>
            <pc:sldMk cId="456901346" sldId="259"/>
            <ac:picMk id="6" creationId="{6308B6E1-661A-406E-A37F-87511C1654FF}"/>
          </ac:picMkLst>
        </pc:picChg>
      </pc:sldChg>
      <pc:sldChg chg="del">
        <pc:chgData name="Sander Huijsen" userId="ebd506f1-b64d-401b-b5dc-e4bc6c5db72b" providerId="ADAL" clId="{0E5A60C5-2127-48F1-A2A4-D011CA85410E}" dt="2020-08-10T03:19:46.369" v="0" actId="47"/>
        <pc:sldMkLst>
          <pc:docMk/>
          <pc:sldMk cId="3786166827" sldId="259"/>
        </pc:sldMkLst>
      </pc:sldChg>
      <pc:sldChg chg="addSp delSp modSp add mod modNotesTx">
        <pc:chgData name="Sander Huijsen" userId="ebd506f1-b64d-401b-b5dc-e4bc6c5db72b" providerId="ADAL" clId="{0E5A60C5-2127-48F1-A2A4-D011CA85410E}" dt="2020-08-10T03:26:28.779" v="348" actId="20577"/>
        <pc:sldMkLst>
          <pc:docMk/>
          <pc:sldMk cId="297847092" sldId="260"/>
        </pc:sldMkLst>
        <pc:spChg chg="add del mod">
          <ac:chgData name="Sander Huijsen" userId="ebd506f1-b64d-401b-b5dc-e4bc6c5db72b" providerId="ADAL" clId="{0E5A60C5-2127-48F1-A2A4-D011CA85410E}" dt="2020-08-10T03:22:25.775" v="63" actId="26606"/>
          <ac:spMkLst>
            <pc:docMk/>
            <pc:sldMk cId="297847092" sldId="260"/>
            <ac:spMk id="3" creationId="{531842E1-0861-4FA3-84C0-31466C967223}"/>
          </ac:spMkLst>
        </pc:spChg>
        <pc:spChg chg="del">
          <ac:chgData name="Sander Huijsen" userId="ebd506f1-b64d-401b-b5dc-e4bc6c5db72b" providerId="ADAL" clId="{0E5A60C5-2127-48F1-A2A4-D011CA85410E}" dt="2020-08-10T03:22:25.775" v="63" actId="26606"/>
          <ac:spMkLst>
            <pc:docMk/>
            <pc:sldMk cId="297847092" sldId="260"/>
            <ac:spMk id="14" creationId="{96C4B22F-23AA-4AED-A99B-F0D9BFA45406}"/>
          </ac:spMkLst>
        </pc:spChg>
        <pc:spChg chg="add mod">
          <ac:chgData name="Sander Huijsen" userId="ebd506f1-b64d-401b-b5dc-e4bc6c5db72b" providerId="ADAL" clId="{0E5A60C5-2127-48F1-A2A4-D011CA85410E}" dt="2020-08-10T03:22:53.070" v="143" actId="20577"/>
          <ac:spMkLst>
            <pc:docMk/>
            <pc:sldMk cId="297847092" sldId="260"/>
            <ac:spMk id="19" creationId="{10D136D2-34B5-4448-B04A-2800A22E93BC}"/>
          </ac:spMkLst>
        </pc:spChg>
        <pc:picChg chg="del">
          <ac:chgData name="Sander Huijsen" userId="ebd506f1-b64d-401b-b5dc-e4bc6c5db72b" providerId="ADAL" clId="{0E5A60C5-2127-48F1-A2A4-D011CA85410E}" dt="2020-08-10T03:21:54.190" v="58" actId="478"/>
          <ac:picMkLst>
            <pc:docMk/>
            <pc:sldMk cId="297847092" sldId="260"/>
            <ac:picMk id="5" creationId="{7BEDBCCC-253E-4CCD-A7D7-D6AAD0E5710C}"/>
          </ac:picMkLst>
        </pc:picChg>
        <pc:picChg chg="add mod">
          <ac:chgData name="Sander Huijsen" userId="ebd506f1-b64d-401b-b5dc-e4bc6c5db72b" providerId="ADAL" clId="{0E5A60C5-2127-48F1-A2A4-D011CA85410E}" dt="2020-08-10T03:22:25.775" v="63" actId="26606"/>
          <ac:picMkLst>
            <pc:docMk/>
            <pc:sldMk cId="297847092" sldId="260"/>
            <ac:picMk id="6" creationId="{9995D776-B11D-4928-AC55-B041BAD90C85}"/>
          </ac:picMkLst>
        </pc:picChg>
      </pc:sldChg>
      <pc:sldChg chg="addSp delSp modSp add mod modNotesTx">
        <pc:chgData name="Sander Huijsen" userId="ebd506f1-b64d-401b-b5dc-e4bc6c5db72b" providerId="ADAL" clId="{0E5A60C5-2127-48F1-A2A4-D011CA85410E}" dt="2020-08-10T03:26:42.279" v="417" actId="20577"/>
        <pc:sldMkLst>
          <pc:docMk/>
          <pc:sldMk cId="257179871" sldId="261"/>
        </pc:sldMkLst>
        <pc:spChg chg="mod">
          <ac:chgData name="Sander Huijsen" userId="ebd506f1-b64d-401b-b5dc-e4bc6c5db72b" providerId="ADAL" clId="{0E5A60C5-2127-48F1-A2A4-D011CA85410E}" dt="2020-08-10T03:23:18.563" v="167" actId="20577"/>
          <ac:spMkLst>
            <pc:docMk/>
            <pc:sldMk cId="257179871" sldId="261"/>
            <ac:spMk id="19" creationId="{10D136D2-34B5-4448-B04A-2800A22E93BC}"/>
          </ac:spMkLst>
        </pc:spChg>
        <pc:picChg chg="add mod">
          <ac:chgData name="Sander Huijsen" userId="ebd506f1-b64d-401b-b5dc-e4bc6c5db72b" providerId="ADAL" clId="{0E5A60C5-2127-48F1-A2A4-D011CA85410E}" dt="2020-08-10T03:23:12.108" v="147" actId="26606"/>
          <ac:picMkLst>
            <pc:docMk/>
            <pc:sldMk cId="257179871" sldId="261"/>
            <ac:picMk id="4" creationId="{6B503178-861C-403D-9954-CA40EF27E878}"/>
          </ac:picMkLst>
        </pc:picChg>
        <pc:picChg chg="del">
          <ac:chgData name="Sander Huijsen" userId="ebd506f1-b64d-401b-b5dc-e4bc6c5db72b" providerId="ADAL" clId="{0E5A60C5-2127-48F1-A2A4-D011CA85410E}" dt="2020-08-10T03:22:58.065" v="145" actId="478"/>
          <ac:picMkLst>
            <pc:docMk/>
            <pc:sldMk cId="257179871" sldId="261"/>
            <ac:picMk id="6" creationId="{9995D776-B11D-4928-AC55-B041BAD90C85}"/>
          </ac:picMkLst>
        </pc:picChg>
      </pc:sldChg>
      <pc:sldChg chg="addSp delSp modSp add mod modNotesTx">
        <pc:chgData name="Sander Huijsen" userId="ebd506f1-b64d-401b-b5dc-e4bc6c5db72b" providerId="ADAL" clId="{0E5A60C5-2127-48F1-A2A4-D011CA85410E}" dt="2020-08-10T03:27:05.230" v="505" actId="20577"/>
        <pc:sldMkLst>
          <pc:docMk/>
          <pc:sldMk cId="1049600205" sldId="262"/>
        </pc:sldMkLst>
        <pc:spChg chg="add del mod">
          <ac:chgData name="Sander Huijsen" userId="ebd506f1-b64d-401b-b5dc-e4bc6c5db72b" providerId="ADAL" clId="{0E5A60C5-2127-48F1-A2A4-D011CA85410E}" dt="2020-08-10T03:23:40.564" v="171" actId="26606"/>
          <ac:spMkLst>
            <pc:docMk/>
            <pc:sldMk cId="1049600205" sldId="262"/>
            <ac:spMk id="3" creationId="{A29C032B-26A2-4562-8A3B-CF32484C001B}"/>
          </ac:spMkLst>
        </pc:spChg>
        <pc:spChg chg="mod">
          <ac:chgData name="Sander Huijsen" userId="ebd506f1-b64d-401b-b5dc-e4bc6c5db72b" providerId="ADAL" clId="{0E5A60C5-2127-48F1-A2A4-D011CA85410E}" dt="2020-08-10T03:23:45.609" v="196" actId="20577"/>
          <ac:spMkLst>
            <pc:docMk/>
            <pc:sldMk cId="1049600205" sldId="262"/>
            <ac:spMk id="19" creationId="{10D136D2-34B5-4448-B04A-2800A22E93BC}"/>
          </ac:spMkLst>
        </pc:spChg>
        <pc:picChg chg="del">
          <ac:chgData name="Sander Huijsen" userId="ebd506f1-b64d-401b-b5dc-e4bc6c5db72b" providerId="ADAL" clId="{0E5A60C5-2127-48F1-A2A4-D011CA85410E}" dt="2020-08-10T03:23:24.846" v="169" actId="478"/>
          <ac:picMkLst>
            <pc:docMk/>
            <pc:sldMk cId="1049600205" sldId="262"/>
            <ac:picMk id="4" creationId="{6B503178-861C-403D-9954-CA40EF27E878}"/>
          </ac:picMkLst>
        </pc:picChg>
        <pc:picChg chg="add mod">
          <ac:chgData name="Sander Huijsen" userId="ebd506f1-b64d-401b-b5dc-e4bc6c5db72b" providerId="ADAL" clId="{0E5A60C5-2127-48F1-A2A4-D011CA85410E}" dt="2020-08-10T03:23:40.564" v="171" actId="26606"/>
          <ac:picMkLst>
            <pc:docMk/>
            <pc:sldMk cId="1049600205" sldId="262"/>
            <ac:picMk id="6" creationId="{455E604E-5196-448E-A9F4-8965CE14249B}"/>
          </ac:picMkLst>
        </pc:picChg>
      </pc:sldChg>
      <pc:sldChg chg="del">
        <pc:chgData name="Sander Huijsen" userId="ebd506f1-b64d-401b-b5dc-e4bc6c5db72b" providerId="ADAL" clId="{0E5A60C5-2127-48F1-A2A4-D011CA85410E}" dt="2020-08-10T03:19:46.369" v="0" actId="47"/>
        <pc:sldMkLst>
          <pc:docMk/>
          <pc:sldMk cId="3479014816" sldId="262"/>
        </pc:sldMkLst>
      </pc:sldChg>
      <pc:sldChg chg="addSp delSp modSp add mod modNotesTx">
        <pc:chgData name="Sander Huijsen" userId="ebd506f1-b64d-401b-b5dc-e4bc6c5db72b" providerId="ADAL" clId="{0E5A60C5-2127-48F1-A2A4-D011CA85410E}" dt="2020-08-10T03:27:22.645" v="568" actId="20577"/>
        <pc:sldMkLst>
          <pc:docMk/>
          <pc:sldMk cId="1771465729" sldId="263"/>
        </pc:sldMkLst>
        <pc:spChg chg="mod">
          <ac:chgData name="Sander Huijsen" userId="ebd506f1-b64d-401b-b5dc-e4bc6c5db72b" providerId="ADAL" clId="{0E5A60C5-2127-48F1-A2A4-D011CA85410E}" dt="2020-08-10T03:27:11.327" v="514" actId="20577"/>
          <ac:spMkLst>
            <pc:docMk/>
            <pc:sldMk cId="1771465729" sldId="263"/>
            <ac:spMk id="19" creationId="{10D136D2-34B5-4448-B04A-2800A22E93BC}"/>
          </ac:spMkLst>
        </pc:spChg>
        <pc:picChg chg="add mod">
          <ac:chgData name="Sander Huijsen" userId="ebd506f1-b64d-401b-b5dc-e4bc6c5db72b" providerId="ADAL" clId="{0E5A60C5-2127-48F1-A2A4-D011CA85410E}" dt="2020-08-10T03:23:59.403" v="200" actId="26606"/>
          <ac:picMkLst>
            <pc:docMk/>
            <pc:sldMk cId="1771465729" sldId="263"/>
            <ac:picMk id="4" creationId="{3DD2066B-A934-423E-A4B7-1A29CB3F1706}"/>
          </ac:picMkLst>
        </pc:picChg>
        <pc:picChg chg="del">
          <ac:chgData name="Sander Huijsen" userId="ebd506f1-b64d-401b-b5dc-e4bc6c5db72b" providerId="ADAL" clId="{0E5A60C5-2127-48F1-A2A4-D011CA85410E}" dt="2020-08-10T03:23:51.548" v="198" actId="478"/>
          <ac:picMkLst>
            <pc:docMk/>
            <pc:sldMk cId="1771465729" sldId="263"/>
            <ac:picMk id="6" creationId="{455E604E-5196-448E-A9F4-8965CE14249B}"/>
          </ac:picMkLst>
        </pc:picChg>
      </pc:sldChg>
      <pc:sldChg chg="addSp delSp modSp new mod">
        <pc:chgData name="Sander Huijsen" userId="ebd506f1-b64d-401b-b5dc-e4bc6c5db72b" providerId="ADAL" clId="{0E5A60C5-2127-48F1-A2A4-D011CA85410E}" dt="2020-08-10T03:35:32.360" v="600" actId="20577"/>
        <pc:sldMkLst>
          <pc:docMk/>
          <pc:sldMk cId="789492807" sldId="264"/>
        </pc:sldMkLst>
        <pc:spChg chg="del">
          <ac:chgData name="Sander Huijsen" userId="ebd506f1-b64d-401b-b5dc-e4bc6c5db72b" providerId="ADAL" clId="{0E5A60C5-2127-48F1-A2A4-D011CA85410E}" dt="2020-08-10T03:34:35.837" v="575" actId="26606"/>
          <ac:spMkLst>
            <pc:docMk/>
            <pc:sldMk cId="789492807" sldId="264"/>
            <ac:spMk id="2" creationId="{1D38B565-D171-4F02-AADC-95A1C936ED53}"/>
          </ac:spMkLst>
        </pc:spChg>
        <pc:spChg chg="del">
          <ac:chgData name="Sander Huijsen" userId="ebd506f1-b64d-401b-b5dc-e4bc6c5db72b" providerId="ADAL" clId="{0E5A60C5-2127-48F1-A2A4-D011CA85410E}" dt="2020-08-10T03:34:35.837" v="575" actId="26606"/>
          <ac:spMkLst>
            <pc:docMk/>
            <pc:sldMk cId="789492807" sldId="264"/>
            <ac:spMk id="3" creationId="{22712710-2E0F-4302-8228-2C6750E6A79B}"/>
          </ac:spMkLst>
        </pc:spChg>
        <pc:spChg chg="add mod">
          <ac:chgData name="Sander Huijsen" userId="ebd506f1-b64d-401b-b5dc-e4bc6c5db72b" providerId="ADAL" clId="{0E5A60C5-2127-48F1-A2A4-D011CA85410E}" dt="2020-08-10T03:35:17.961" v="583" actId="1038"/>
          <ac:spMkLst>
            <pc:docMk/>
            <pc:sldMk cId="789492807" sldId="264"/>
            <ac:spMk id="5" creationId="{A78F2E6F-8236-4BCA-A44A-F49857B577FC}"/>
          </ac:spMkLst>
        </pc:spChg>
        <pc:spChg chg="add mod">
          <ac:chgData name="Sander Huijsen" userId="ebd506f1-b64d-401b-b5dc-e4bc6c5db72b" providerId="ADAL" clId="{0E5A60C5-2127-48F1-A2A4-D011CA85410E}" dt="2020-08-10T03:35:32.360" v="600" actId="20577"/>
          <ac:spMkLst>
            <pc:docMk/>
            <pc:sldMk cId="789492807" sldId="264"/>
            <ac:spMk id="9" creationId="{38EF0E16-E6E9-4AFB-8581-2296063ED023}"/>
          </ac:spMkLst>
        </pc:spChg>
        <pc:picChg chg="add mod">
          <ac:chgData name="Sander Huijsen" userId="ebd506f1-b64d-401b-b5dc-e4bc6c5db72b" providerId="ADAL" clId="{0E5A60C5-2127-48F1-A2A4-D011CA85410E}" dt="2020-08-10T03:34:49.044" v="577" actId="27614"/>
          <ac:picMkLst>
            <pc:docMk/>
            <pc:sldMk cId="789492807" sldId="264"/>
            <ac:picMk id="4" creationId="{6C6523F4-0699-4EE9-A54A-EFBECAA50C87}"/>
          </ac:picMkLst>
        </pc:picChg>
      </pc:sldChg>
      <pc:sldChg chg="addSp delSp modSp add mod modNotesTx">
        <pc:chgData name="Sander Huijsen" userId="ebd506f1-b64d-401b-b5dc-e4bc6c5db72b" providerId="ADAL" clId="{0E5A60C5-2127-48F1-A2A4-D011CA85410E}" dt="2020-08-10T03:39:05.055" v="1095" actId="20577"/>
        <pc:sldMkLst>
          <pc:docMk/>
          <pc:sldMk cId="1874009642" sldId="265"/>
        </pc:sldMkLst>
        <pc:spChg chg="del">
          <ac:chgData name="Sander Huijsen" userId="ebd506f1-b64d-401b-b5dc-e4bc6c5db72b" providerId="ADAL" clId="{0E5A60C5-2127-48F1-A2A4-D011CA85410E}" dt="2020-08-10T03:35:58.687" v="603" actId="478"/>
          <ac:spMkLst>
            <pc:docMk/>
            <pc:sldMk cId="1874009642" sldId="265"/>
            <ac:spMk id="5" creationId="{A78F2E6F-8236-4BCA-A44A-F49857B577FC}"/>
          </ac:spMkLst>
        </pc:spChg>
        <pc:spChg chg="mod">
          <ac:chgData name="Sander Huijsen" userId="ebd506f1-b64d-401b-b5dc-e4bc6c5db72b" providerId="ADAL" clId="{0E5A60C5-2127-48F1-A2A4-D011CA85410E}" dt="2020-08-10T03:39:05.055" v="1095" actId="20577"/>
          <ac:spMkLst>
            <pc:docMk/>
            <pc:sldMk cId="1874009642" sldId="265"/>
            <ac:spMk id="9" creationId="{38EF0E16-E6E9-4AFB-8581-2296063ED023}"/>
          </ac:spMkLst>
        </pc:spChg>
        <pc:picChg chg="add mod">
          <ac:chgData name="Sander Huijsen" userId="ebd506f1-b64d-401b-b5dc-e4bc6c5db72b" providerId="ADAL" clId="{0E5A60C5-2127-48F1-A2A4-D011CA85410E}" dt="2020-08-10T03:36:24.947" v="605" actId="26606"/>
          <ac:picMkLst>
            <pc:docMk/>
            <pc:sldMk cId="1874009642" sldId="265"/>
            <ac:picMk id="2" creationId="{68684AF7-8B64-4875-8FA8-C71F998F0D5B}"/>
          </ac:picMkLst>
        </pc:picChg>
        <pc:picChg chg="del">
          <ac:chgData name="Sander Huijsen" userId="ebd506f1-b64d-401b-b5dc-e4bc6c5db72b" providerId="ADAL" clId="{0E5A60C5-2127-48F1-A2A4-D011CA85410E}" dt="2020-08-10T03:35:39.988" v="602" actId="478"/>
          <ac:picMkLst>
            <pc:docMk/>
            <pc:sldMk cId="1874009642" sldId="265"/>
            <ac:picMk id="4" creationId="{6C6523F4-0699-4EE9-A54A-EFBECAA50C87}"/>
          </ac:picMkLst>
        </pc:picChg>
      </pc:sldChg>
      <pc:sldChg chg="addSp delSp modSp add mod modNotesTx">
        <pc:chgData name="Sander Huijsen" userId="ebd506f1-b64d-401b-b5dc-e4bc6c5db72b" providerId="ADAL" clId="{0E5A60C5-2127-48F1-A2A4-D011CA85410E}" dt="2020-08-10T03:39:12.345" v="1103" actId="20577"/>
        <pc:sldMkLst>
          <pc:docMk/>
          <pc:sldMk cId="2135147905" sldId="266"/>
        </pc:sldMkLst>
        <pc:spChg chg="mod">
          <ac:chgData name="Sander Huijsen" userId="ebd506f1-b64d-401b-b5dc-e4bc6c5db72b" providerId="ADAL" clId="{0E5A60C5-2127-48F1-A2A4-D011CA85410E}" dt="2020-08-10T03:39:12.345" v="1103" actId="20577"/>
          <ac:spMkLst>
            <pc:docMk/>
            <pc:sldMk cId="2135147905" sldId="266"/>
            <ac:spMk id="9" creationId="{38EF0E16-E6E9-4AFB-8581-2296063ED023}"/>
          </ac:spMkLst>
        </pc:spChg>
        <pc:picChg chg="del">
          <ac:chgData name="Sander Huijsen" userId="ebd506f1-b64d-401b-b5dc-e4bc6c5db72b" providerId="ADAL" clId="{0E5A60C5-2127-48F1-A2A4-D011CA85410E}" dt="2020-08-10T03:37:23.939" v="774" actId="478"/>
          <ac:picMkLst>
            <pc:docMk/>
            <pc:sldMk cId="2135147905" sldId="266"/>
            <ac:picMk id="2" creationId="{68684AF7-8B64-4875-8FA8-C71F998F0D5B}"/>
          </ac:picMkLst>
        </pc:picChg>
        <pc:picChg chg="add mod">
          <ac:chgData name="Sander Huijsen" userId="ebd506f1-b64d-401b-b5dc-e4bc6c5db72b" providerId="ADAL" clId="{0E5A60C5-2127-48F1-A2A4-D011CA85410E}" dt="2020-08-10T03:37:27.038" v="776" actId="26606"/>
          <ac:picMkLst>
            <pc:docMk/>
            <pc:sldMk cId="2135147905" sldId="266"/>
            <ac:picMk id="3" creationId="{77D03FD2-4E7F-4669-ACC1-628D34E6E4CA}"/>
          </ac:picMkLst>
        </pc:picChg>
      </pc:sldChg>
      <pc:sldChg chg="addSp delSp modSp add mod modNotesTx">
        <pc:chgData name="Sander Huijsen" userId="ebd506f1-b64d-401b-b5dc-e4bc6c5db72b" providerId="ADAL" clId="{0E5A60C5-2127-48F1-A2A4-D011CA85410E}" dt="2020-08-10T03:40:08.055" v="1304" actId="20577"/>
        <pc:sldMkLst>
          <pc:docMk/>
          <pc:sldMk cId="746981496" sldId="267"/>
        </pc:sldMkLst>
        <pc:spChg chg="mod">
          <ac:chgData name="Sander Huijsen" userId="ebd506f1-b64d-401b-b5dc-e4bc6c5db72b" providerId="ADAL" clId="{0E5A60C5-2127-48F1-A2A4-D011CA85410E}" dt="2020-08-10T03:39:22.543" v="1117" actId="20577"/>
          <ac:spMkLst>
            <pc:docMk/>
            <pc:sldMk cId="746981496" sldId="267"/>
            <ac:spMk id="9" creationId="{38EF0E16-E6E9-4AFB-8581-2296063ED023}"/>
          </ac:spMkLst>
        </pc:spChg>
        <pc:picChg chg="add mod">
          <ac:chgData name="Sander Huijsen" userId="ebd506f1-b64d-401b-b5dc-e4bc6c5db72b" providerId="ADAL" clId="{0E5A60C5-2127-48F1-A2A4-D011CA85410E}" dt="2020-08-10T03:39:18.992" v="1106" actId="26606"/>
          <ac:picMkLst>
            <pc:docMk/>
            <pc:sldMk cId="746981496" sldId="267"/>
            <ac:picMk id="2" creationId="{C808BE4B-4F08-4FE4-B259-EBE5B21C0941}"/>
          </ac:picMkLst>
        </pc:picChg>
        <pc:picChg chg="del">
          <ac:chgData name="Sander Huijsen" userId="ebd506f1-b64d-401b-b5dc-e4bc6c5db72b" providerId="ADAL" clId="{0E5A60C5-2127-48F1-A2A4-D011CA85410E}" dt="2020-08-10T03:39:15.922" v="1104" actId="478"/>
          <ac:picMkLst>
            <pc:docMk/>
            <pc:sldMk cId="746981496" sldId="267"/>
            <ac:picMk id="3" creationId="{77D03FD2-4E7F-4669-ACC1-628D34E6E4CA}"/>
          </ac:picMkLst>
        </pc:picChg>
      </pc:sldChg>
      <pc:sldChg chg="addSp delSp modSp add mod modNotesTx">
        <pc:chgData name="Sander Huijsen" userId="ebd506f1-b64d-401b-b5dc-e4bc6c5db72b" providerId="ADAL" clId="{0E5A60C5-2127-48F1-A2A4-D011CA85410E}" dt="2020-08-10T03:41:08.896" v="1427" actId="20577"/>
        <pc:sldMkLst>
          <pc:docMk/>
          <pc:sldMk cId="3311663686" sldId="268"/>
        </pc:sldMkLst>
        <pc:picChg chg="del">
          <ac:chgData name="Sander Huijsen" userId="ebd506f1-b64d-401b-b5dc-e4bc6c5db72b" providerId="ADAL" clId="{0E5A60C5-2127-48F1-A2A4-D011CA85410E}" dt="2020-08-10T03:40:14.333" v="1306" actId="478"/>
          <ac:picMkLst>
            <pc:docMk/>
            <pc:sldMk cId="3311663686" sldId="268"/>
            <ac:picMk id="2" creationId="{C808BE4B-4F08-4FE4-B259-EBE5B21C0941}"/>
          </ac:picMkLst>
        </pc:picChg>
        <pc:picChg chg="add mod">
          <ac:chgData name="Sander Huijsen" userId="ebd506f1-b64d-401b-b5dc-e4bc6c5db72b" providerId="ADAL" clId="{0E5A60C5-2127-48F1-A2A4-D011CA85410E}" dt="2020-08-10T03:40:26.994" v="1308" actId="26606"/>
          <ac:picMkLst>
            <pc:docMk/>
            <pc:sldMk cId="3311663686" sldId="268"/>
            <ac:picMk id="3" creationId="{D0339FB6-2B41-41D2-929B-E0A5D2A88882}"/>
          </ac:picMkLst>
        </pc:picChg>
      </pc:sldChg>
      <pc:sldChg chg="delSp modSp add del mod modNotesTx">
        <pc:chgData name="Sander Huijsen" userId="ebd506f1-b64d-401b-b5dc-e4bc6c5db72b" providerId="ADAL" clId="{0E5A60C5-2127-48F1-A2A4-D011CA85410E}" dt="2020-08-10T03:41:54.871" v="1475" actId="47"/>
        <pc:sldMkLst>
          <pc:docMk/>
          <pc:sldMk cId="692366760" sldId="269"/>
        </pc:sldMkLst>
        <pc:spChg chg="mod">
          <ac:chgData name="Sander Huijsen" userId="ebd506f1-b64d-401b-b5dc-e4bc6c5db72b" providerId="ADAL" clId="{0E5A60C5-2127-48F1-A2A4-D011CA85410E}" dt="2020-08-10T03:41:34.231" v="1471" actId="20577"/>
          <ac:spMkLst>
            <pc:docMk/>
            <pc:sldMk cId="692366760" sldId="269"/>
            <ac:spMk id="9" creationId="{38EF0E16-E6E9-4AFB-8581-2296063ED023}"/>
          </ac:spMkLst>
        </pc:spChg>
        <pc:picChg chg="del">
          <ac:chgData name="Sander Huijsen" userId="ebd506f1-b64d-401b-b5dc-e4bc6c5db72b" providerId="ADAL" clId="{0E5A60C5-2127-48F1-A2A4-D011CA85410E}" dt="2020-08-10T03:41:36.481" v="1472" actId="478"/>
          <ac:picMkLst>
            <pc:docMk/>
            <pc:sldMk cId="692366760" sldId="269"/>
            <ac:picMk id="3" creationId="{D0339FB6-2B41-41D2-929B-E0A5D2A88882}"/>
          </ac:picMkLst>
        </pc:picChg>
      </pc:sldChg>
      <pc:sldChg chg="modSp new mod">
        <pc:chgData name="Sander Huijsen" userId="ebd506f1-b64d-401b-b5dc-e4bc6c5db72b" providerId="ADAL" clId="{0E5A60C5-2127-48F1-A2A4-D011CA85410E}" dt="2020-08-10T03:43:35.575" v="1840" actId="20577"/>
        <pc:sldMkLst>
          <pc:docMk/>
          <pc:sldMk cId="3408309611" sldId="270"/>
        </pc:sldMkLst>
        <pc:spChg chg="mod">
          <ac:chgData name="Sander Huijsen" userId="ebd506f1-b64d-401b-b5dc-e4bc6c5db72b" providerId="ADAL" clId="{0E5A60C5-2127-48F1-A2A4-D011CA85410E}" dt="2020-08-10T03:41:57.004" v="1476"/>
          <ac:spMkLst>
            <pc:docMk/>
            <pc:sldMk cId="3408309611" sldId="270"/>
            <ac:spMk id="2" creationId="{A2F092CF-73F5-4DED-9987-590FB479282F}"/>
          </ac:spMkLst>
        </pc:spChg>
        <pc:spChg chg="mod">
          <ac:chgData name="Sander Huijsen" userId="ebd506f1-b64d-401b-b5dc-e4bc6c5db72b" providerId="ADAL" clId="{0E5A60C5-2127-48F1-A2A4-D011CA85410E}" dt="2020-08-10T03:43:35.575" v="1840" actId="20577"/>
          <ac:spMkLst>
            <pc:docMk/>
            <pc:sldMk cId="3408309611" sldId="270"/>
            <ac:spMk id="3" creationId="{D75722F9-A3AE-44CB-B06A-7E450C2DF01E}"/>
          </ac:spMkLst>
        </pc:spChg>
      </pc:sldChg>
      <pc:sldChg chg="modSp new mod">
        <pc:chgData name="Sander Huijsen" userId="ebd506f1-b64d-401b-b5dc-e4bc6c5db72b" providerId="ADAL" clId="{0E5A60C5-2127-48F1-A2A4-D011CA85410E}" dt="2020-08-10T03:56:07.713" v="1947" actId="20577"/>
        <pc:sldMkLst>
          <pc:docMk/>
          <pc:sldMk cId="37188457" sldId="271"/>
        </pc:sldMkLst>
        <pc:spChg chg="mod">
          <ac:chgData name="Sander Huijsen" userId="ebd506f1-b64d-401b-b5dc-e4bc6c5db72b" providerId="ADAL" clId="{0E5A60C5-2127-48F1-A2A4-D011CA85410E}" dt="2020-08-10T03:56:07.713" v="1947" actId="20577"/>
          <ac:spMkLst>
            <pc:docMk/>
            <pc:sldMk cId="37188457" sldId="271"/>
            <ac:spMk id="2" creationId="{7D683035-4BCE-4ACD-9E2E-B8A328DF5CDD}"/>
          </ac:spMkLst>
        </pc:spChg>
        <pc:spChg chg="mod">
          <ac:chgData name="Sander Huijsen" userId="ebd506f1-b64d-401b-b5dc-e4bc6c5db72b" providerId="ADAL" clId="{0E5A60C5-2127-48F1-A2A4-D011CA85410E}" dt="2020-08-10T03:56:02.921" v="1914" actId="20577"/>
          <ac:spMkLst>
            <pc:docMk/>
            <pc:sldMk cId="37188457" sldId="271"/>
            <ac:spMk id="3" creationId="{C053820F-302B-459C-B2AC-430AB877B9B1}"/>
          </ac:spMkLst>
        </pc:spChg>
      </pc:sldChg>
      <pc:sldChg chg="modSp add mod">
        <pc:chgData name="Sander Huijsen" userId="ebd506f1-b64d-401b-b5dc-e4bc6c5db72b" providerId="ADAL" clId="{0E5A60C5-2127-48F1-A2A4-D011CA85410E}" dt="2020-08-10T03:56:17.905" v="1962" actId="20577"/>
        <pc:sldMkLst>
          <pc:docMk/>
          <pc:sldMk cId="1767534112" sldId="272"/>
        </pc:sldMkLst>
        <pc:spChg chg="mod">
          <ac:chgData name="Sander Huijsen" userId="ebd506f1-b64d-401b-b5dc-e4bc6c5db72b" providerId="ADAL" clId="{0E5A60C5-2127-48F1-A2A4-D011CA85410E}" dt="2020-08-10T03:56:17.905" v="1962" actId="20577"/>
          <ac:spMkLst>
            <pc:docMk/>
            <pc:sldMk cId="1767534112" sldId="272"/>
            <ac:spMk id="2" creationId="{7D683035-4BCE-4ACD-9E2E-B8A328DF5CDD}"/>
          </ac:spMkLst>
        </pc:spChg>
      </pc:sldChg>
      <pc:sldChg chg="del">
        <pc:chgData name="Sander Huijsen" userId="ebd506f1-b64d-401b-b5dc-e4bc6c5db72b" providerId="ADAL" clId="{0E5A60C5-2127-48F1-A2A4-D011CA85410E}" dt="2020-08-10T03:19:46.369" v="0" actId="47"/>
        <pc:sldMkLst>
          <pc:docMk/>
          <pc:sldMk cId="2352755901" sldId="273"/>
        </pc:sldMkLst>
      </pc:sldChg>
      <pc:sldChg chg="modSp add mod">
        <pc:chgData name="Sander Huijsen" userId="ebd506f1-b64d-401b-b5dc-e4bc6c5db72b" providerId="ADAL" clId="{0E5A60C5-2127-48F1-A2A4-D011CA85410E}" dt="2020-08-10T03:56:35.635" v="1966" actId="20577"/>
        <pc:sldMkLst>
          <pc:docMk/>
          <pc:sldMk cId="4126707886" sldId="273"/>
        </pc:sldMkLst>
        <pc:spChg chg="mod">
          <ac:chgData name="Sander Huijsen" userId="ebd506f1-b64d-401b-b5dc-e4bc6c5db72b" providerId="ADAL" clId="{0E5A60C5-2127-48F1-A2A4-D011CA85410E}" dt="2020-08-10T03:56:35.635" v="1966" actId="20577"/>
          <ac:spMkLst>
            <pc:docMk/>
            <pc:sldMk cId="4126707886" sldId="273"/>
            <ac:spMk id="2" creationId="{7D683035-4BCE-4ACD-9E2E-B8A328DF5CDD}"/>
          </ac:spMkLst>
        </pc:spChg>
      </pc:sldChg>
      <pc:sldChg chg="del">
        <pc:chgData name="Sander Huijsen" userId="ebd506f1-b64d-401b-b5dc-e4bc6c5db72b" providerId="ADAL" clId="{0E5A60C5-2127-48F1-A2A4-D011CA85410E}" dt="2020-08-10T03:19:46.369" v="0" actId="47"/>
        <pc:sldMkLst>
          <pc:docMk/>
          <pc:sldMk cId="2669429801" sldId="278"/>
        </pc:sldMkLst>
      </pc:sldChg>
      <pc:sldChg chg="del">
        <pc:chgData name="Sander Huijsen" userId="ebd506f1-b64d-401b-b5dc-e4bc6c5db72b" providerId="ADAL" clId="{0E5A60C5-2127-48F1-A2A4-D011CA85410E}" dt="2020-08-10T03:19:46.369" v="0" actId="47"/>
        <pc:sldMkLst>
          <pc:docMk/>
          <pc:sldMk cId="3471766304" sldId="279"/>
        </pc:sldMkLst>
      </pc:sldChg>
      <pc:sldChg chg="del">
        <pc:chgData name="Sander Huijsen" userId="ebd506f1-b64d-401b-b5dc-e4bc6c5db72b" providerId="ADAL" clId="{0E5A60C5-2127-48F1-A2A4-D011CA85410E}" dt="2020-08-10T03:19:46.369" v="0" actId="47"/>
        <pc:sldMkLst>
          <pc:docMk/>
          <pc:sldMk cId="3068142627" sldId="280"/>
        </pc:sldMkLst>
      </pc:sldChg>
      <pc:sldChg chg="del">
        <pc:chgData name="Sander Huijsen" userId="ebd506f1-b64d-401b-b5dc-e4bc6c5db72b" providerId="ADAL" clId="{0E5A60C5-2127-48F1-A2A4-D011CA85410E}" dt="2020-08-10T03:19:46.369" v="0" actId="47"/>
        <pc:sldMkLst>
          <pc:docMk/>
          <pc:sldMk cId="953459948" sldId="281"/>
        </pc:sldMkLst>
      </pc:sldChg>
      <pc:sldChg chg="del">
        <pc:chgData name="Sander Huijsen" userId="ebd506f1-b64d-401b-b5dc-e4bc6c5db72b" providerId="ADAL" clId="{0E5A60C5-2127-48F1-A2A4-D011CA85410E}" dt="2020-08-10T03:19:46.369" v="0" actId="47"/>
        <pc:sldMkLst>
          <pc:docMk/>
          <pc:sldMk cId="2570022522" sldId="282"/>
        </pc:sldMkLst>
      </pc:sldChg>
      <pc:sldChg chg="del">
        <pc:chgData name="Sander Huijsen" userId="ebd506f1-b64d-401b-b5dc-e4bc6c5db72b" providerId="ADAL" clId="{0E5A60C5-2127-48F1-A2A4-D011CA85410E}" dt="2020-08-10T03:19:46.369" v="0" actId="47"/>
        <pc:sldMkLst>
          <pc:docMk/>
          <pc:sldMk cId="762388411" sldId="283"/>
        </pc:sldMkLst>
      </pc:sldChg>
      <pc:sldChg chg="del">
        <pc:chgData name="Sander Huijsen" userId="ebd506f1-b64d-401b-b5dc-e4bc6c5db72b" providerId="ADAL" clId="{0E5A60C5-2127-48F1-A2A4-D011CA85410E}" dt="2020-08-10T03:19:46.369" v="0" actId="47"/>
        <pc:sldMkLst>
          <pc:docMk/>
          <pc:sldMk cId="3232043536" sldId="284"/>
        </pc:sldMkLst>
      </pc:sldChg>
      <pc:sldChg chg="del">
        <pc:chgData name="Sander Huijsen" userId="ebd506f1-b64d-401b-b5dc-e4bc6c5db72b" providerId="ADAL" clId="{0E5A60C5-2127-48F1-A2A4-D011CA85410E}" dt="2020-08-10T03:19:46.369" v="0" actId="47"/>
        <pc:sldMkLst>
          <pc:docMk/>
          <pc:sldMk cId="2431313374" sldId="285"/>
        </pc:sldMkLst>
      </pc:sldChg>
      <pc:sldChg chg="del">
        <pc:chgData name="Sander Huijsen" userId="ebd506f1-b64d-401b-b5dc-e4bc6c5db72b" providerId="ADAL" clId="{0E5A60C5-2127-48F1-A2A4-D011CA85410E}" dt="2020-08-10T03:19:46.369" v="0" actId="47"/>
        <pc:sldMkLst>
          <pc:docMk/>
          <pc:sldMk cId="2119856895" sldId="286"/>
        </pc:sldMkLst>
      </pc:sldChg>
      <pc:sldChg chg="del">
        <pc:chgData name="Sander Huijsen" userId="ebd506f1-b64d-401b-b5dc-e4bc6c5db72b" providerId="ADAL" clId="{0E5A60C5-2127-48F1-A2A4-D011CA85410E}" dt="2020-08-10T03:19:46.369" v="0" actId="47"/>
        <pc:sldMkLst>
          <pc:docMk/>
          <pc:sldMk cId="2543702848" sldId="287"/>
        </pc:sldMkLst>
      </pc:sldChg>
      <pc:sldChg chg="del">
        <pc:chgData name="Sander Huijsen" userId="ebd506f1-b64d-401b-b5dc-e4bc6c5db72b" providerId="ADAL" clId="{0E5A60C5-2127-48F1-A2A4-D011CA85410E}" dt="2020-08-10T03:19:46.369" v="0" actId="47"/>
        <pc:sldMkLst>
          <pc:docMk/>
          <pc:sldMk cId="3117478946" sldId="288"/>
        </pc:sldMkLst>
      </pc:sldChg>
      <pc:sldChg chg="del">
        <pc:chgData name="Sander Huijsen" userId="ebd506f1-b64d-401b-b5dc-e4bc6c5db72b" providerId="ADAL" clId="{0E5A60C5-2127-48F1-A2A4-D011CA85410E}" dt="2020-08-10T03:19:46.369" v="0" actId="47"/>
        <pc:sldMkLst>
          <pc:docMk/>
          <pc:sldMk cId="3857544329" sldId="289"/>
        </pc:sldMkLst>
      </pc:sldChg>
    </pc:docChg>
  </pc:docChgLst>
  <pc:docChgLst>
    <pc:chgData name="Alexander" userId="ebd506f1-b64d-401b-b5dc-e4bc6c5db72b" providerId="ADAL" clId="{1552FB25-C255-4CDC-974A-474EA9B099C1}"/>
    <pc:docChg chg="custSel addSld delSld modSld">
      <pc:chgData name="Alexander" userId="ebd506f1-b64d-401b-b5dc-e4bc6c5db72b" providerId="ADAL" clId="{1552FB25-C255-4CDC-974A-474EA9B099C1}" dt="2020-05-05T13:10:47.300" v="2" actId="47"/>
      <pc:docMkLst>
        <pc:docMk/>
      </pc:docMkLst>
      <pc:sldChg chg="del">
        <pc:chgData name="Alexander" userId="ebd506f1-b64d-401b-b5dc-e4bc6c5db72b" providerId="ADAL" clId="{1552FB25-C255-4CDC-974A-474EA9B099C1}" dt="2020-05-05T13:10:47.300" v="2" actId="47"/>
        <pc:sldMkLst>
          <pc:docMk/>
          <pc:sldMk cId="1043927758" sldId="256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913344883" sldId="257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3985529348" sldId="258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1190317026" sldId="259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2441685302" sldId="260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910377451" sldId="261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1064351671" sldId="262"/>
        </pc:sldMkLst>
      </pc:sldChg>
      <pc:sldChg chg="modSp add mod">
        <pc:chgData name="Alexander" userId="ebd506f1-b64d-401b-b5dc-e4bc6c5db72b" providerId="ADAL" clId="{1552FB25-C255-4CDC-974A-474EA9B099C1}" dt="2020-05-05T13:10:06.985" v="1" actId="27636"/>
        <pc:sldMkLst>
          <pc:docMk/>
          <pc:sldMk cId="2982155233" sldId="263"/>
        </pc:sldMkLst>
        <pc:spChg chg="mod">
          <ac:chgData name="Alexander" userId="ebd506f1-b64d-401b-b5dc-e4bc6c5db72b" providerId="ADAL" clId="{1552FB25-C255-4CDC-974A-474EA9B099C1}" dt="2020-05-05T13:10:06.985" v="1" actId="27636"/>
          <ac:spMkLst>
            <pc:docMk/>
            <pc:sldMk cId="2982155233" sldId="263"/>
            <ac:spMk id="3" creationId="{78805C66-31EF-451B-B792-2EDF43B0C369}"/>
          </ac:spMkLst>
        </pc:spChg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1124516899" sldId="264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2054452469" sldId="265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2279045740" sldId="266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3369948586" sldId="267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3535459443" sldId="268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3529607086" sldId="269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673164972" sldId="270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871748986" sldId="271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405918735" sldId="272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3792201033" sldId="273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3777488683" sldId="274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1646208620" sldId="275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1157170217" sldId="276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721332135" sldId="277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2693495443" sldId="279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1938493772" sldId="280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4036600791" sldId="281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3439907552" sldId="282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2197989603" sldId="283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2057966329" sldId="284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2836171925" sldId="285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3349426526" sldId="286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3700474451" sldId="287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3846753902" sldId="288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246314698" sldId="289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2928534207" sldId="290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1555961855" sldId="291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3593580261" sldId="292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2808672816" sldId="293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2329084233" sldId="294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259770412" sldId="295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602867160" sldId="296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786423879" sldId="297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3801263981" sldId="298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3506268393" sldId="299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76015287" sldId="300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1457400557" sldId="301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2564294255" sldId="302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4053798306" sldId="303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2444534554" sldId="304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1455994636" sldId="305"/>
        </pc:sldMkLst>
      </pc:sldChg>
      <pc:sldChg chg="add">
        <pc:chgData name="Alexander" userId="ebd506f1-b64d-401b-b5dc-e4bc6c5db72b" providerId="ADAL" clId="{1552FB25-C255-4CDC-974A-474EA9B099C1}" dt="2020-05-05T13:10:06.674" v="0"/>
        <pc:sldMkLst>
          <pc:docMk/>
          <pc:sldMk cId="3206089517" sldId="30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AU"/>
              <a:t>IoT Week 02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9CFFF-A852-4B7A-992A-9744EBE872C2}" type="datetime1">
              <a:rPr lang="en-AU" smtClean="0"/>
              <a:t>8/02/2022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0BAA7-B135-4D62-84B8-9C605C8022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7369133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r>
              <a:rPr lang="en-US"/>
              <a:t>IoT Week 02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AF1312F-A309-4725-95E4-25A93289DE51}" type="datetime1">
              <a:rPr lang="en-AU" smtClean="0"/>
              <a:t>8/02/2022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A3E024E-F835-6D45-89C3-0E2F93EE7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772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8AF7CA-B53A-442A-A928-F7DF1261151C}" type="datetime1">
              <a:rPr lang="en-AU" smtClean="0"/>
              <a:t>8/02/2022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9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2) you can push an existing repository from the command line.</a:t>
            </a:r>
          </a:p>
          <a:p>
            <a:endParaRPr lang="en-US" dirty="0"/>
          </a:p>
          <a:p>
            <a:r>
              <a:rPr lang="en-US" dirty="0"/>
              <a:t>3) You can even import code from another repository. 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F1312F-A309-4725-95E4-25A93289DE51}" type="datetime1">
              <a:rPr lang="en-AU" smtClean="0"/>
              <a:t>8/02/2022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23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username needs to be unique. You can’t reuse an existing email address either.</a:t>
            </a:r>
          </a:p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F1312F-A309-4725-95E4-25A93289DE51}" type="datetime1">
              <a:rPr lang="en-AU" smtClean="0"/>
              <a:t>8/02/2022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117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GitHub wants to know you’re not a bot.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F1312F-A309-4725-95E4-25A93289DE51}" type="datetime1">
              <a:rPr lang="en-AU" smtClean="0"/>
              <a:t>8/02/2022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84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You’re not a bot. We already knew that, of course.</a:t>
            </a:r>
          </a:p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F1312F-A309-4725-95E4-25A93289DE51}" type="datetime1">
              <a:rPr lang="en-AU" smtClean="0"/>
              <a:t>8/02/2022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will receive an email from GitHub with a link. This will verify your email address.</a:t>
            </a:r>
          </a:p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F1312F-A309-4725-95E4-25A93289DE51}" type="datetime1">
              <a:rPr lang="en-AU" smtClean="0"/>
              <a:t>8/02/2022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641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now create your very first project in GitHub.</a:t>
            </a:r>
          </a:p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F1312F-A309-4725-95E4-25A93289DE51}" type="datetime1">
              <a:rPr lang="en-AU" smtClean="0"/>
              <a:t>8/02/2022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076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repository name, which should be unique to your account. The description is optional. Choose whether you want to create a public or a private repository.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F1312F-A309-4725-95E4-25A93289DE51}" type="datetime1">
              <a:rPr lang="en-AU" smtClean="0"/>
              <a:t>8/02/2022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78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can initialize the repository with a README. This is optional. You can also add a .</a:t>
            </a:r>
            <a:r>
              <a:rPr lang="en-US" dirty="0" err="1"/>
              <a:t>gitignore</a:t>
            </a:r>
            <a:r>
              <a:rPr lang="en-US" dirty="0"/>
              <a:t> file and a license. The default is to do none of the above, though. Click on Create repository create it.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F1312F-A309-4725-95E4-25A93289DE51}" type="datetime1">
              <a:rPr lang="en-AU" smtClean="0"/>
              <a:t>8/02/2022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666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created your first repository. You now have various options. </a:t>
            </a:r>
          </a:p>
          <a:p>
            <a:r>
              <a:rPr lang="en-US" dirty="0"/>
              <a:t>1) You can create a new repository (local) and then push it to your remote one.</a:t>
            </a:r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EAF1312F-A309-4725-95E4-25A93289DE51}" type="datetime1">
              <a:rPr lang="en-AU" smtClean="0"/>
              <a:t>8/02/2022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7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920424" y="691642"/>
            <a:ext cx="10360351" cy="5616575"/>
          </a:xfrm>
          <a:prstGeom prst="roundRect">
            <a:avLst>
              <a:gd name="adj" fmla="val 766"/>
            </a:avLst>
          </a:prstGeom>
          <a:solidFill>
            <a:srgbClr val="D81C24">
              <a:alpha val="14902"/>
            </a:srgbClr>
          </a:solidFill>
          <a:ln>
            <a:solidFill>
              <a:srgbClr val="D81C2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1133" y="1293778"/>
            <a:ext cx="10084038" cy="1396829"/>
          </a:xfrm>
          <a:prstGeom prst="rect">
            <a:avLst/>
          </a:prstGeom>
          <a:noFill/>
        </p:spPr>
        <p:txBody>
          <a:bodyPr anchor="t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AU" noProof="0" dirty="0"/>
              <a:t>Session/Presentation Title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 hasCustomPrompt="1"/>
          </p:nvPr>
        </p:nvSpPr>
        <p:spPr>
          <a:xfrm>
            <a:off x="1051131" y="4732016"/>
            <a:ext cx="10084039" cy="1450021"/>
          </a:xfrm>
          <a:noFill/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AU" dirty="0"/>
              <a:t>Replace this with a table of units – 2 columns – National ID and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51132" y="819761"/>
            <a:ext cx="10084039" cy="341659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Week/Session 00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51130" y="4211303"/>
            <a:ext cx="10084038" cy="428986"/>
          </a:xfrm>
          <a:noFill/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1600" b="0" dirty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Cluster Name</a:t>
            </a:r>
            <a:endParaRPr lang="en-AU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51132" y="2852738"/>
            <a:ext cx="1871530" cy="5723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indent="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1">
                    <a:lumMod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/>
              <a:buNone/>
              <a:defRPr sz="2800" baseline="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/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Presented by: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2991027" y="2862841"/>
            <a:ext cx="8144143" cy="5622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noProof="0" dirty="0">
                <a:solidFill>
                  <a:schemeClr val="bg1">
                    <a:lumMod val="95000"/>
                  </a:schemeClr>
                </a:solidFill>
              </a:rPr>
              <a:t>Given &amp; Last Name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 hasCustomPrompt="1"/>
          </p:nvPr>
        </p:nvSpPr>
        <p:spPr>
          <a:xfrm>
            <a:off x="1050925" y="3516767"/>
            <a:ext cx="10083800" cy="602809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AU" sz="2000" dirty="0" smtClean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schemeClr val="bg1">
                    <a:lumMod val="85000"/>
                  </a:schemeClr>
                </a:solidFill>
              </a:rPr>
              <a:t>Course ID and Title</a:t>
            </a:r>
          </a:p>
        </p:txBody>
      </p:sp>
    </p:spTree>
    <p:extLst>
      <p:ext uri="{BB962C8B-B14F-4D97-AF65-F5344CB8AC3E}">
        <p14:creationId xmlns:p14="http://schemas.microsoft.com/office/powerpoint/2010/main" val="4190069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" userDrawn="1">
          <p15:clr>
            <a:srgbClr val="FBAE40"/>
          </p15:clr>
        </p15:guide>
        <p15:guide id="4" pos="7106" userDrawn="1">
          <p15:clr>
            <a:srgbClr val="FBAE40"/>
          </p15:clr>
        </p15:guide>
        <p15:guide id="5" orient="horz" pos="43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  <p15:guide id="7" orient="horz" pos="179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3062"/>
            <a:ext cx="7212496" cy="49118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6528" y="973063"/>
            <a:ext cx="3030587" cy="4911873"/>
          </a:xfrm>
          <a:prstGeom prst="roundRect">
            <a:avLst>
              <a:gd name="adj" fmla="val 3523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895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" y="710508"/>
            <a:ext cx="10972800" cy="4948123"/>
          </a:xfrm>
          <a:prstGeom prst="roundRect">
            <a:avLst>
              <a:gd name="adj" fmla="val 1876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5755274"/>
            <a:ext cx="10972800" cy="5278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18246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D779252-2DB5-164E-B413-9653D35CC4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53685" y="672443"/>
            <a:ext cx="3328716" cy="5395071"/>
          </a:xfrm>
          <a:prstGeom prst="roundRect">
            <a:avLst>
              <a:gd name="adj" fmla="val 4147"/>
            </a:avLst>
          </a:prstGeom>
          <a:blipFill>
            <a:blip r:embed="rId2">
              <a:alphaModFix/>
            </a:blip>
            <a:stretch>
              <a:fillRect l="16" r="16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C5ADCF-7EA1-3644-9B75-D84582085E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671513"/>
            <a:ext cx="7416800" cy="5396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07892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76053"/>
            <a:ext cx="6207659" cy="382380"/>
          </a:xfrm>
          <a:prstGeom prst="rect">
            <a:avLst/>
          </a:prstGeom>
        </p:spPr>
        <p:txBody>
          <a:bodyPr anchor="t"/>
          <a:lstStyle>
            <a:lvl1pPr algn="l">
              <a:defRPr sz="1800" b="1" cap="none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AU" noProof="0" dirty="0"/>
              <a:t>PRESENTATION TEMPLATE CREATED 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78086" y="873914"/>
            <a:ext cx="1561468" cy="1561468"/>
          </a:xfrm>
          <a:prstGeom prst="roundRect">
            <a:avLst>
              <a:gd name="adj" fmla="val 411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358681"/>
            <a:ext cx="6207659" cy="633082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Adrian Gould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101835"/>
            <a:ext cx="6207659" cy="33354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LECTURER SOFTWARE DEVELOPMENT, WEB DEVELOPMENT, 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5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93776"/>
            <a:ext cx="4011084" cy="94132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93776"/>
            <a:ext cx="6815667" cy="56323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99615"/>
            <a:ext cx="4011084" cy="46265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9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oundRect">
            <a:avLst>
              <a:gd name="adj" fmla="val 2544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8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Week/Session 00 – Presentation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AU" noProof="0" smtClean="0"/>
              <a:t>8/02/2022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47172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0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8"/>
            <a:ext cx="10972800" cy="219169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FB0483-D927-6C4B-9F8E-0CBFBED89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" y="4182975"/>
            <a:ext cx="10972800" cy="21916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2747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7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3"/>
            <a:ext cx="851452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51452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12656" y="2900636"/>
            <a:ext cx="1769744" cy="2868342"/>
          </a:xfrm>
          <a:prstGeom prst="roundRect">
            <a:avLst>
              <a:gd name="adj" fmla="val 4112"/>
            </a:avLst>
          </a:prstGeom>
          <a:blipFill>
            <a:blip r:embed="rId2"/>
            <a:stretch>
              <a:fillRect l="16" r="16"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5600" y="1600202"/>
            <a:ext cx="7416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B08A67E-3ED8-7842-9A36-FDA51ABEB2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1" y="1600203"/>
            <a:ext cx="2792484" cy="4525963"/>
          </a:xfrm>
          <a:prstGeom prst="roundRect">
            <a:avLst>
              <a:gd name="adj" fmla="val 3374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430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2/8/2022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94617"/>
            <a:ext cx="10972800" cy="456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6F489C6-6277-454E-AECF-6C3872A9450F}" type="datetimeFigureOut">
              <a:rPr lang="en-US" smtClean="0"/>
              <a:pPr/>
              <a:t>2/8/2022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82040"/>
            <a:ext cx="3860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41F46F4-8938-5C4A-A3E0-434D3C3588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14">
            <a:extLst>
              <a:ext uri="{FF2B5EF4-FFF2-40B4-BE49-F238E27FC236}">
                <a16:creationId xmlns:a16="http://schemas.microsoft.com/office/drawing/2014/main" id="{ED1A118C-2DC5-9B4D-B303-C0863344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7254"/>
            <a:ext cx="10972799" cy="124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70132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1" r:id="rId2"/>
    <p:sldLayoutId id="2147483650" r:id="rId3"/>
    <p:sldLayoutId id="2147483665" r:id="rId4"/>
    <p:sldLayoutId id="2147483652" r:id="rId5"/>
    <p:sldLayoutId id="2147483653" r:id="rId6"/>
    <p:sldLayoutId id="2147483661" r:id="rId7"/>
    <p:sldLayoutId id="2147483662" r:id="rId8"/>
    <p:sldLayoutId id="2147483654" r:id="rId9"/>
    <p:sldLayoutId id="2147483663" r:id="rId10"/>
    <p:sldLayoutId id="2147483664" r:id="rId11"/>
    <p:sldLayoutId id="2147483660" r:id="rId12"/>
    <p:sldLayoutId id="2147483668" r:id="rId13"/>
    <p:sldLayoutId id="2147483655" r:id="rId14"/>
    <p:sldLayoutId id="2147483656" r:id="rId15"/>
    <p:sldLayoutId id="21474836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 spc="50" baseline="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Create a GitHub Account</a:t>
            </a:r>
            <a:endParaRPr lang="en-AU" dirty="0"/>
          </a:p>
        </p:txBody>
      </p:sp>
      <p:graphicFrame>
        <p:nvGraphicFramePr>
          <p:cNvPr id="20" name="Table Placeholder 19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748752556"/>
              </p:ext>
            </p:extLst>
          </p:nvPr>
        </p:nvGraphicFramePr>
        <p:xfrm>
          <a:off x="1050925" y="4572000"/>
          <a:ext cx="10083800" cy="854551"/>
        </p:xfrm>
        <a:graphic>
          <a:graphicData uri="http://schemas.openxmlformats.org/drawingml/2006/table">
            <a:tbl>
              <a:tblPr firstCol="1" bandRow="1">
                <a:tableStyleId>{0E3FDE45-AF77-4B5C-9715-49D594BDF05E}</a:tableStyleId>
              </a:tblPr>
              <a:tblGrid>
                <a:gridCol w="1718238">
                  <a:extLst>
                    <a:ext uri="{9D8B030D-6E8A-4147-A177-3AD203B41FA5}">
                      <a16:colId xmlns:a16="http://schemas.microsoft.com/office/drawing/2014/main" val="1432791058"/>
                    </a:ext>
                  </a:extLst>
                </a:gridCol>
                <a:gridCol w="8365562">
                  <a:extLst>
                    <a:ext uri="{9D8B030D-6E8A-4147-A177-3AD203B41FA5}">
                      <a16:colId xmlns:a16="http://schemas.microsoft.com/office/drawing/2014/main" val="517524959"/>
                    </a:ext>
                  </a:extLst>
                </a:gridCol>
              </a:tblGrid>
              <a:tr h="854551">
                <a:tc>
                  <a:txBody>
                    <a:bodyPr/>
                    <a:lstStyle/>
                    <a:p>
                      <a:endParaRPr lang="en-AU" sz="1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1800" b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70444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Session 02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AU" dirty="0" err="1"/>
              <a:t>pplied</a:t>
            </a:r>
            <a:r>
              <a:rPr lang="en-AU" dirty="0"/>
              <a:t> </a:t>
            </a:r>
            <a:r>
              <a:rPr lang="en-AU" dirty="0" smtClean="0"/>
              <a:t>Programming in Python</a:t>
            </a:r>
            <a:endParaRPr lang="en-AU" dirty="0"/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 smtClean="0"/>
              <a:t>Mohammad </a:t>
            </a:r>
            <a:r>
              <a:rPr lang="en-AU" dirty="0" err="1" smtClean="0"/>
              <a:t>Alhabashneh</a:t>
            </a:r>
            <a:endParaRPr lang="en-AU" dirty="0"/>
          </a:p>
        </p:txBody>
      </p:sp>
      <p:sp>
        <p:nvSpPr>
          <p:cNvPr id="41" name="Content Placeholder 4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AU" dirty="0" smtClean="0"/>
              <a:t>ICT40120 </a:t>
            </a:r>
            <a:r>
              <a:rPr lang="en-AU" dirty="0"/>
              <a:t>Certificate IV in </a:t>
            </a:r>
            <a:r>
              <a:rPr lang="en-AU" dirty="0" smtClean="0"/>
              <a:t>Information Technology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334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8EF0E16-E6E9-4AFB-8581-2296063E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/>
          <a:lstStyle/>
          <a:p>
            <a:r>
              <a:rPr lang="en-US" dirty="0"/>
              <a:t>Create repository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C6523F4-0699-4EE9-A54A-EFBECAA50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866" y="1794617"/>
            <a:ext cx="7390268" cy="4563491"/>
          </a:xfrm>
          <a:prstGeom prst="rect">
            <a:avLst/>
          </a:prstGeom>
          <a:noFill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8F2E6F-8236-4BCA-A44A-F49857B577FC}"/>
              </a:ext>
            </a:extLst>
          </p:cNvPr>
          <p:cNvSpPr/>
          <p:nvPr/>
        </p:nvSpPr>
        <p:spPr>
          <a:xfrm>
            <a:off x="2540347" y="3672195"/>
            <a:ext cx="1055594" cy="3563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949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8EF0E16-E6E9-4AFB-8581-2296063E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 anchor="ctr">
            <a:normAutofit/>
          </a:bodyPr>
          <a:lstStyle/>
          <a:p>
            <a:r>
              <a:rPr lang="en-US" dirty="0"/>
              <a:t>Give it a name and description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684AF7-8B64-4875-8FA8-C71F998F0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866" y="1794617"/>
            <a:ext cx="7390268" cy="456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400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8EF0E16-E6E9-4AFB-8581-2296063E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 anchor="ctr">
            <a:normAutofit/>
          </a:bodyPr>
          <a:lstStyle/>
          <a:p>
            <a:r>
              <a:rPr lang="en-US" dirty="0"/>
              <a:t>Click create repository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D03FD2-4E7F-4669-ACC1-628D34E6E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866" y="1794617"/>
            <a:ext cx="7390268" cy="456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5147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8EF0E16-E6E9-4AFB-8581-2296063E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 anchor="ctr">
            <a:normAutofit/>
          </a:bodyPr>
          <a:lstStyle/>
          <a:p>
            <a:r>
              <a:rPr lang="en-US" dirty="0"/>
              <a:t>Done!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08BE4B-4F08-4FE4-B259-EBE5B21C0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866" y="1794617"/>
            <a:ext cx="7390268" cy="456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698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8EF0E16-E6E9-4AFB-8581-2296063ED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 anchor="ctr">
            <a:normAutofit/>
          </a:bodyPr>
          <a:lstStyle/>
          <a:p>
            <a:r>
              <a:rPr lang="en-US" dirty="0"/>
              <a:t>Done!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339FB6-2B41-41D2-929B-E0A5D2A88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866" y="1794617"/>
            <a:ext cx="7390268" cy="45634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1663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92CF-73F5-4DED-9987-590FB4792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push your local repository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722F9-A3AE-44CB-B06A-7E450C2DF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 the repository you created last week, push it to your remote repository.</a:t>
            </a:r>
          </a:p>
          <a:p>
            <a:endParaRPr lang="en-US" dirty="0"/>
          </a:p>
          <a:p>
            <a:pPr lvl="1"/>
            <a:r>
              <a:rPr lang="en-US" dirty="0"/>
              <a:t>Create a new repository on GitHub if you haven’t yet</a:t>
            </a:r>
          </a:p>
          <a:p>
            <a:pPr lvl="1"/>
            <a:r>
              <a:rPr lang="en-US" dirty="0"/>
              <a:t>Follow the appropriate steps to “</a:t>
            </a:r>
            <a:r>
              <a:rPr lang="en-US" dirty="0" err="1"/>
              <a:t>synchronise</a:t>
            </a:r>
            <a:r>
              <a:rPr lang="en-US" dirty="0"/>
              <a:t>” with GitHub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you’re confident, delete (or rename) your local repository, then clone it from GitHub: </a:t>
            </a:r>
          </a:p>
          <a:p>
            <a:pPr lvl="1"/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git clone &lt;remote-repo&gt;</a:t>
            </a:r>
            <a:endParaRPr lang="en-AU" dirty="0">
              <a:solidFill>
                <a:schemeClr val="accent3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309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3035-4BCE-4ACD-9E2E-B8A328DF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3820F-302B-459C-B2AC-430AB877B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dirty="0" smtClean="0"/>
              <a:t>02 </a:t>
            </a:r>
            <a:r>
              <a:rPr lang="en-US" dirty="0"/>
              <a:t>– Creating a GitHub account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670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3035-4BCE-4ACD-9E2E-B8A328DF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GitHub Account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3820F-302B-459C-B2AC-430AB877B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dirty="0" smtClean="0"/>
              <a:t>02 </a:t>
            </a:r>
            <a:r>
              <a:rPr lang="en-US" dirty="0"/>
              <a:t>– Creating a GitHub account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6753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0426DCF-D729-47B0-8AFE-DE7EC1A7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solidFill>
                  <a:schemeClr val="accent3"/>
                </a:solidFill>
                <a:latin typeface="Lucida Console" panose="020B0609040504020204" pitchFamily="49" charset="0"/>
              </a:rPr>
              <a:t>https://github.com/join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F258CA-C00C-42AE-9A55-29FF86566D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63"/>
          <a:stretch/>
        </p:blipFill>
        <p:spPr>
          <a:xfrm>
            <a:off x="2696772" y="1794617"/>
            <a:ext cx="6798456" cy="4563491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06473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C63A52B-28F1-47B0-BAFF-5806DEF0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/>
          <a:lstStyle/>
          <a:p>
            <a:r>
              <a:rPr lang="en-US" dirty="0"/>
              <a:t>Enter your details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6308B6E1-661A-406E-A37F-87511C1654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745" r="144" b="-2"/>
          <a:stretch/>
        </p:blipFill>
        <p:spPr>
          <a:xfrm>
            <a:off x="2696776" y="1794617"/>
            <a:ext cx="6798447" cy="4563491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45690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0D136D2-34B5-4448-B04A-2800A22E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/>
          <a:lstStyle/>
          <a:p>
            <a:r>
              <a:rPr lang="en-US" dirty="0"/>
              <a:t>Click verify to solve the puzzle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995D776-B11D-4928-AC55-B041BAD90C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95" r="4694" b="-2"/>
          <a:stretch/>
        </p:blipFill>
        <p:spPr>
          <a:xfrm>
            <a:off x="2696776" y="1794617"/>
            <a:ext cx="6798447" cy="4563491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29784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0D136D2-34B5-4448-B04A-2800A22E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 anchor="ctr">
            <a:normAutofit/>
          </a:bodyPr>
          <a:lstStyle/>
          <a:p>
            <a:r>
              <a:rPr lang="en-US" dirty="0"/>
              <a:t>Puzzle solved!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503178-861C-403D-9954-CA40EF27E8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2445207" y="1794617"/>
            <a:ext cx="7301585" cy="4563491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25717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0D136D2-34B5-4448-B04A-2800A22E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 anchor="ctr">
            <a:normAutofit/>
          </a:bodyPr>
          <a:lstStyle/>
          <a:p>
            <a:r>
              <a:rPr lang="en-US" dirty="0"/>
              <a:t>Verify your email address</a:t>
            </a: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55E604E-5196-448E-A9F4-8965CE1424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91" r="-2" b="-2"/>
          <a:stretch/>
        </p:blipFill>
        <p:spPr>
          <a:xfrm>
            <a:off x="2696777" y="1794617"/>
            <a:ext cx="6798445" cy="4563491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04960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10D136D2-34B5-4448-B04A-2800A22E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 anchor="ctr">
            <a:normAutofit/>
          </a:bodyPr>
          <a:lstStyle/>
          <a:p>
            <a:r>
              <a:rPr lang="en-US" dirty="0"/>
              <a:t>All done!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D2066B-A934-423E-A4B7-1A29CB3F1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/>
        </p:blipFill>
        <p:spPr>
          <a:xfrm>
            <a:off x="2445207" y="1794617"/>
            <a:ext cx="7301585" cy="4563491"/>
          </a:xfrm>
          <a:prstGeom prst="rect">
            <a:avLst/>
          </a:prstGeom>
          <a:noFill/>
          <a:effectLst/>
        </p:spPr>
      </p:pic>
    </p:spTree>
    <p:extLst>
      <p:ext uri="{BB962C8B-B14F-4D97-AF65-F5344CB8AC3E}">
        <p14:creationId xmlns:p14="http://schemas.microsoft.com/office/powerpoint/2010/main" val="177146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83035-4BCE-4ACD-9E2E-B8A328DF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repository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3820F-302B-459C-B2AC-430AB877B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dirty="0" smtClean="0"/>
              <a:t>02 </a:t>
            </a:r>
            <a:r>
              <a:rPr lang="en-US" dirty="0"/>
              <a:t>– Creating a GitHub account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88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MS Availabilities&amp;#x0D;&amp;#x0A;Overview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 - &amp;quot;&amp;#x0D;&amp;#x0A;Course Availabilities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Intake Calendars&amp;quot;&quot;/&gt;&lt;property id=&quot;20307&quot; value=&quot;264&quot;/&gt;&lt;/object&gt;&lt;object type=&quot;3&quot; unique_id=&quot;10008&quot;&gt;&lt;property id=&quot;20148&quot; value=&quot;5&quot;/&gt;&lt;property id=&quot;20300&quot; value=&quot;Slide 5 - &amp;quot;&amp;#x0D;&amp;#x0A;Unit Availabilities&amp;quot;&quot;/&gt;&lt;property id=&quot;20307&quot; value=&quot;259&quot;/&gt;&lt;/object&gt;&lt;object type=&quot;3&quot; unique_id=&quot;10009&quot;&gt;&lt;property id=&quot;20148&quot; value=&quot;5&quot;/&gt;&lt;property id=&quot;20300&quot; value=&quot;Slide 6 - &amp;quot;&amp;#x0D;&amp;#x0A;Unit Availabilities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Enrolment Calendars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Business Guidelines&amp;quot;&quot;/&gt;&lt;property id=&quot;20307&quot; value=&quot;268&quot;/&gt;&lt;/object&gt;&lt;object type=&quot;3&quot; unique_id=&quot;10012&quot;&gt;&lt;property id=&quot;20148&quot; value=&quot;5&quot;/&gt;&lt;property id=&quot;20300&quot; value=&quot;Slide 9 - &amp;quot;Business Guidelines&amp;quot;&quot;/&gt;&lt;property id=&quot;20307&quot; value=&quot;269&quot;/&gt;&lt;/object&gt;&lt;object type=&quot;3&quot; unique_id=&quot;10013&quot;&gt;&lt;property id=&quot;20148&quot; value=&quot;5&quot;/&gt;&lt;property id=&quot;20300&quot; value=&quot;Slide 10 - &amp;quot;Business Considerations&amp;quot;&quot;/&gt;&lt;property id=&quot;20307&quot; value=&quot;262&quot;/&gt;&lt;/object&gt;&lt;object type=&quot;3&quot; unique_id=&quot;10014&quot;&gt;&lt;property id=&quot;20148&quot; value=&quot;5&quot;/&gt;&lt;property id=&quot;20300&quot; value=&quot;Slide 11 - &amp;quot;Availabilities tasks&amp;quot;&quot;/&gt;&lt;property id=&quot;20307&quot; value=&quot;266&quot;/&gt;&lt;/object&gt;&lt;object type=&quot;3&quot; unique_id=&quot;10015&quot;&gt;&lt;property id=&quot;20148&quot; value=&quot;5&quot;/&gt;&lt;property id=&quot;20300&quot; value=&quot;Slide 12 - &amp;quot;Availabilities Template&amp;quot;&quot;/&gt;&lt;property id=&quot;20307&quot; value=&quot;267&quot;/&gt;&lt;/object&gt;&lt;object type=&quot;3&quot; unique_id=&quot;10016&quot;&gt;&lt;property id=&quot;20148&quot; value=&quot;5&quot;/&gt;&lt;property id=&quot;20300&quot; value=&quot;Slide 13 - &amp;quot;Timetabling&amp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F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MT-Presentation-HD-1920x1080-AJG-V2020.07.01.potx" id="{3EDD48A2-5C86-4826-A34B-3DD4694D6775}" vid="{2EDC81D3-35B6-4E09-B25C-3248DC8F64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833ce3ab-d172-455c-9989-f10facae9784" xsi:nil="true"/>
    <Students xmlns="833ce3ab-d172-455c-9989-f10facae9784">
      <UserInfo>
        <DisplayName/>
        <AccountId xsi:nil="true"/>
        <AccountType/>
      </UserInfo>
    </Students>
    <TeamsChannelId xmlns="833ce3ab-d172-455c-9989-f10facae9784" xsi:nil="true"/>
    <Student_Groups xmlns="833ce3ab-d172-455c-9989-f10facae9784">
      <UserInfo>
        <DisplayName/>
        <AccountId xsi:nil="true"/>
        <AccountType/>
      </UserInfo>
    </Student_Groups>
    <Math_Settings xmlns="833ce3ab-d172-455c-9989-f10facae9784" xsi:nil="true"/>
    <Is_Collaboration_Space_Locked xmlns="833ce3ab-d172-455c-9989-f10facae9784" xsi:nil="true"/>
    <AppVersion xmlns="833ce3ab-d172-455c-9989-f10facae9784" xsi:nil="true"/>
    <Owner xmlns="833ce3ab-d172-455c-9989-f10facae9784">
      <UserInfo>
        <DisplayName/>
        <AccountId xsi:nil="true"/>
        <AccountType/>
      </UserInfo>
    </Owner>
    <Has_Teacher_Only_SectionGroup xmlns="833ce3ab-d172-455c-9989-f10facae9784" xsi:nil="true"/>
    <NotebookType xmlns="833ce3ab-d172-455c-9989-f10facae9784" xsi:nil="true"/>
    <Teachers xmlns="833ce3ab-d172-455c-9989-f10facae9784">
      <UserInfo>
        <DisplayName/>
        <AccountId xsi:nil="true"/>
        <AccountType/>
      </UserInfo>
    </Teachers>
    <Templates xmlns="833ce3ab-d172-455c-9989-f10facae9784" xsi:nil="true"/>
    <DefaultSectionNames xmlns="833ce3ab-d172-455c-9989-f10facae9784" xsi:nil="true"/>
    <CultureName xmlns="833ce3ab-d172-455c-9989-f10facae9784" xsi:nil="true"/>
    <Distribution_Groups xmlns="833ce3ab-d172-455c-9989-f10facae9784" xsi:nil="true"/>
    <Self_Registration_Enabled xmlns="833ce3ab-d172-455c-9989-f10facae9784" xsi:nil="true"/>
    <LMS_Mappings xmlns="833ce3ab-d172-455c-9989-f10facae9784" xsi:nil="true"/>
    <Invited_Teachers xmlns="833ce3ab-d172-455c-9989-f10facae9784" xsi:nil="true"/>
    <Invited_Students xmlns="833ce3ab-d172-455c-9989-f10facae9784" xsi:nil="true"/>
    <IsNotebookLocked xmlns="833ce3ab-d172-455c-9989-f10facae978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82CBA738D00D4AAC9330883AE1DA78" ma:contentTypeVersion="33" ma:contentTypeDescription="Create a new document." ma:contentTypeScope="" ma:versionID="8e47dcab4e34a32242880baf61f0a73d">
  <xsd:schema xmlns:xsd="http://www.w3.org/2001/XMLSchema" xmlns:xs="http://www.w3.org/2001/XMLSchema" xmlns:p="http://schemas.microsoft.com/office/2006/metadata/properties" xmlns:ns3="3936cbe9-feea-4685-b03c-7f8d09c550f1" xmlns:ns4="833ce3ab-d172-455c-9989-f10facae9784" targetNamespace="http://schemas.microsoft.com/office/2006/metadata/properties" ma:root="true" ma:fieldsID="174389be43a91ce68753c33b6ac99b4e" ns3:_="" ns4:_="">
    <xsd:import namespace="3936cbe9-feea-4685-b03c-7f8d09c550f1"/>
    <xsd:import namespace="833ce3ab-d172-455c-9989-f10facae978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36cbe9-feea-4685-b03c-7f8d09c550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ce3ab-d172-455c-9989-f10facae9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1" nillable="true" ma:displayName="Notebook Type" ma:internalName="NotebookType">
      <xsd:simpleType>
        <xsd:restriction base="dms:Text"/>
      </xsd:simpleType>
    </xsd:element>
    <xsd:element name="FolderType" ma:index="22" nillable="true" ma:displayName="Folder Type" ma:internalName="FolderType">
      <xsd:simpleType>
        <xsd:restriction base="dms:Text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AppVersion" ma:index="24" nillable="true" ma:displayName="App Version" ma:internalName="AppVersion">
      <xsd:simpleType>
        <xsd:restriction base="dms:Text"/>
      </xsd:simpleType>
    </xsd:element>
    <xsd:element name="TeamsChannelId" ma:index="25" nillable="true" ma:displayName="Teams Channel Id" ma:internalName="TeamsChannelId">
      <xsd:simpleType>
        <xsd:restriction base="dms:Text"/>
      </xsd:simpleType>
    </xsd:element>
    <xsd:element name="Owner" ma:index="2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7" nillable="true" ma:displayName="Math Settings" ma:internalName="Math_Settings">
      <xsd:simpleType>
        <xsd:restriction base="dms:Text"/>
      </xsd:simpleType>
    </xsd:element>
    <xsd:element name="DefaultSectionNames" ma:index="2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9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3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4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9" nillable="true" ma:displayName="Is Collaboration Space Locked" ma:internalName="Is_Collaboration_Space_Locked">
      <xsd:simpleType>
        <xsd:restriction base="dms:Boolean"/>
      </xsd:simpleType>
    </xsd:element>
    <xsd:element name="IsNotebookLocked" ma:index="40" nillable="true" ma:displayName="Is Notebook Locked" ma:internalName="IsNotebookLock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3B4755-80B4-4FE9-9650-4C80064448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F79D9B-5A67-492D-BB4F-F3913BAD9421}">
  <ds:schemaRefs>
    <ds:schemaRef ds:uri="http://schemas.microsoft.com/office/2006/metadata/properties"/>
    <ds:schemaRef ds:uri="833ce3ab-d172-455c-9989-f10facae9784"/>
    <ds:schemaRef ds:uri="http://schemas.microsoft.com/office/2006/documentManagement/types"/>
    <ds:schemaRef ds:uri="http://schemas.openxmlformats.org/package/2006/metadata/core-properties"/>
    <ds:schemaRef ds:uri="3936cbe9-feea-4685-b03c-7f8d09c550f1"/>
    <ds:schemaRef ds:uri="http://purl.org/dc/dcmitype/"/>
    <ds:schemaRef ds:uri="http://schemas.microsoft.com/office/infopath/2007/PartnerControls"/>
    <ds:schemaRef ds:uri="http://purl.org/dc/elements/1.1/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2EDE3886-A981-4E1C-91EF-EBC9EDE0D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36cbe9-feea-4685-b03c-7f8d09c550f1"/>
    <ds:schemaRef ds:uri="833ce3ab-d172-455c-9989-f10facae9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404</Words>
  <Application>Microsoft Office PowerPoint</Application>
  <PresentationFormat>Widescreen</PresentationFormat>
  <Paragraphs>72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Century Gothic</vt:lpstr>
      <vt:lpstr>Lucida Console</vt:lpstr>
      <vt:lpstr>Office Theme</vt:lpstr>
      <vt:lpstr>Create a GitHub Account</vt:lpstr>
      <vt:lpstr>Create a new GitHub Account</vt:lpstr>
      <vt:lpstr>Go to https://github.com/join</vt:lpstr>
      <vt:lpstr>Enter your details</vt:lpstr>
      <vt:lpstr>Click verify to solve the puzzle</vt:lpstr>
      <vt:lpstr>Puzzle solved!</vt:lpstr>
      <vt:lpstr>Verify your email address</vt:lpstr>
      <vt:lpstr>All done!</vt:lpstr>
      <vt:lpstr>Create a new repository</vt:lpstr>
      <vt:lpstr>Create repository</vt:lpstr>
      <vt:lpstr>Give it a name and description</vt:lpstr>
      <vt:lpstr>Click create repository</vt:lpstr>
      <vt:lpstr>Done!</vt:lpstr>
      <vt:lpstr>Done!</vt:lpstr>
      <vt:lpstr>Exercise: push your local repository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 GitHub Account</dc:title>
  <dc:creator>Sander Huijsen</dc:creator>
  <cp:lastModifiedBy>Sander Huijsen</cp:lastModifiedBy>
  <cp:revision>2</cp:revision>
  <dcterms:created xsi:type="dcterms:W3CDTF">2020-08-10T03:39:18Z</dcterms:created>
  <dcterms:modified xsi:type="dcterms:W3CDTF">2022-02-08T00:50:08Z</dcterms:modified>
</cp:coreProperties>
</file>