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21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A5D95D-7CD2-EAEA-109E-97ADEAC15B46}"/>
              </a:ext>
            </a:extLst>
          </p:cNvPr>
          <p:cNvSpPr txBox="1"/>
          <p:nvPr/>
        </p:nvSpPr>
        <p:spPr>
          <a:xfrm>
            <a:off x="490451" y="1620982"/>
            <a:ext cx="9917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Today, I went to the supermarket with my mother.</a:t>
            </a:r>
          </a:p>
          <a:p>
            <a:r>
              <a:rPr lang="en-US" altLang="zh-CN" dirty="0"/>
              <a:t>What did you buy?</a:t>
            </a:r>
          </a:p>
          <a:p>
            <a:r>
              <a:rPr lang="en-US" altLang="zh-CN" dirty="0"/>
              <a:t>We bought fruits, vegetables, and beef!</a:t>
            </a:r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AB421F7B-2045-1EAC-4B76-FCC15C7D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92407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CCJK</dc:creator>
  <cp:lastModifiedBy>CCJK</cp:lastModifiedBy>
  <cp:revision>4</cp:revision>
  <dcterms:created xsi:type="dcterms:W3CDTF">2023-08-09T12:44:55Z</dcterms:created>
  <dcterms:modified xsi:type="dcterms:W3CDTF">2025-07-03T02:23:14Z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2052-12.1.0.15259</vt:lpwstr>
  </property>
</Properties>
</file>