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Klicken Sie hier, um den Mastertitel-Stil zu bearbeiten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Klicken Sie hier, um den Mastertext-Stil zu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Klicken Sie hier, um den Mastertitel-Stil zu bearbeiten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Klicken Sie hier, um den Mastertext-Stil zu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2025/7/3</a:t>
            </a:fld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BA5D95D-7CD2-EAEA-109E-97ADEAC15B46}"/>
              </a:ext>
            </a:extLst>
          </p:cNvPr>
          <p:cNvSpPr txBox="1"/>
          <p:nvPr/>
        </p:nvSpPr>
        <p:spPr>
          <a:xfrm>
            <a:off x="490451" y="1620982"/>
            <a:ext cx="99170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Heute bin ich mit meiner Mutter zum Supermarkt gegangen.</a:t>
            </a:r>
          </a:p>
          <a:p>
            <a:r>
              <a:t>Was hast du gekauft?</a:t>
            </a:r>
          </a:p>
          <a:p>
            <a:r>
              <a:t>Wir haben Obst, Gemüse und Rindfleisch gekauft!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421F7B-2045-1EAC-4B76-FCC15C7D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  <p:extLst>
      <p:ext uri="{BB962C8B-B14F-4D97-AF65-F5344CB8AC3E}">
        <p14:creationId xmlns:p14="http://schemas.microsoft.com/office/powerpoint/2010/main" val="3924924072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CCJK</dc:creator>
  <cp:lastModifiedBy>CCJK</cp:lastModifiedBy>
  <cp:revision>4</cp:revision>
  <dcterms:created xsi:type="dcterms:W3CDTF">2023-08-09T12:44:55Z</dcterms:created>
  <dcterms:modified xsi:type="dcterms:W3CDTF">2025-07-03T02:23:14Z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2052-12.1.0.15259</vt:lpwstr>
  </property>
</Properties>
</file>