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p:sp>
        <p:nvSpPr>
          <p:cNvPr id="2" name="标题 1"/>
          <p:cNvSpPr>
            <a:spLocks noGrp="1"/>
          </p:cNvSpPr>
          <p:nvPr>
            <p:ph type="ctrTitle"/>
          </p:nvPr>
        </p:nvSpPr>
        <p:spPr>
          <a:xfrm>
            <a:off x="1391920" y="453390"/>
            <a:ext cx="9144000" cy="4669155"/>
          </a:xfrm>
        </p:spPr>
        <p:txBody>
          <a:bodyPr>
            <a:normAutofit fontScale="90000"/>
          </a:bodyPr>
          <a:p>
            <a:r>
              <a:rPr/>
              <a:t>In Strategiespielen müssen Spieler ihre Züge sorgfältig planen, um die gegnerischen Kräfte zu überlisten. Viele moderne Spiele verfügen über ein Open-World-Design, das es Spielern ermöglicht, in ihrem eigenen Tempo zu erkunden. Bestimmte Spiele verfügen über Skill-Trees, die es Spielern ermöglichen, die Fähigkeiten ihres Charakters anzupassen. Puzzlespiele fordern die Problemlösungsfähigkeiten der Spieler mit immer schwierigeren Aufgaben heraus. Einige Spiele ermöglichen es Spielern, Allianzen oder Gilden zu bilden und gemeinsam Herausforderungen zu meistern. Die Kunst der Tarnung ist in vielen Spielen entscheidend, bei denen Spieler unentdeckt bleiben, um Missionen abzuschließen. Rennspiele bieten einen Adrenalinkick, wenn Spieler in rasanten Rennstrecken gegen Gegner antreten. Sportspiele simulieren reale Sportarten und geben Spielern die Möglichkeit, diese virtuell zu erleben. In Sandbox-Spielen können Spieler die Umgebung manipulieren, nach Herzenslust bauen und zerstören. Einige Spiele verfügen über dynamische Wettersysteme, die das Gameplay und die Strategie beeinflussen. In Horrorspielen sind Atmosphäre und Spannung entscheidend, um ein beklemmendes Erlebnis für den Spieler zu schaffen. Spieler können ihre Ausrüstung und Fähigkeiten verbessern, um in vielen Actionspielen stärkere Gegner zu besiegen.</a:t>
            </a:r>
            <a:endParaRPr lang="en-US" altLang="zh-CN" sz="1555"/>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1139</Words>
  <Application>WPS 演示</Application>
  <PresentationFormat>宽屏</PresentationFormat>
  <Paragraphs>2</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宋体</vt:lpstr>
      <vt:lpstr>Wingdings</vt:lpstr>
      <vt:lpstr>Arial Unicode MS</vt:lpstr>
      <vt:lpstr>Calibri</vt:lpstr>
      <vt:lpstr>微软雅黑</vt:lpstr>
      <vt:lpstr>WPS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 He</dc:creator>
  <cp:lastModifiedBy>Bella.Jiang(江瑶)-MarsEditor/MarsMT/MarsCloud</cp:lastModifiedBy>
  <cp:revision>3</cp:revision>
  <dcterms:created xsi:type="dcterms:W3CDTF">2023-08-09T12:44:00Z</dcterms:created>
  <dcterms:modified xsi:type="dcterms:W3CDTF">2025-08-01T09:34:49Z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6EAFBD1A37BA469898C32D1160C893E7_12</vt:lpwstr>
  </property>
</Properties>
</file>