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391920" y="453390"/>
            <a:ext cx="9144000" cy="4669155"/>
          </a:xfrm>
        </p:spPr>
        <p:txBody>
          <a:bodyPr>
            <a:normAutofit fontScale="90000"/>
          </a:bodyPr>
          <a:p>
            <a:r>
              <a:rPr lang="en-US" altLang="zh-CN" sz="1555"/>
              <a:t>In strategy games, players must plan their moves carefully to outwit the opposing forces.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Many modern games feature open-world design, allowing players to explore at their own pace.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Certain games feature skill trees that allow players to customize their character's abilities.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Puzzle games challenge players’ problem-solving skills with increasingly difficult tasks.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Some games allow players to form alliances or guilds, working together to complete challenges.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The art of stealth is crucial in many games, where players avoid detection to complete missions.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Racing games offer an adrenaline rush as players race against opponents in fast-paced circuits.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Sports games simulate real-world sports, giving players a chance to experience them virtually.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In sandbox games, players can manipulate the environment, building and destroying to their heart’s content.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Some games feature dynamic weather systems that affect gameplay and strategy.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In horror games, atmosphere and suspense are key in creating a tense experience for the player.</a:t>
            </a:r>
            <a:br>
              <a:rPr lang="en-US" altLang="zh-CN" sz="1555"/>
            </a:br>
            <a:br>
              <a:rPr lang="en-US" altLang="zh-CN" sz="1555"/>
            </a:br>
            <a:r>
              <a:rPr lang="en-US" altLang="zh-CN" sz="1555"/>
              <a:t>Players can upgrade their equipment and skills to take on stronger enemies in many action games.</a:t>
            </a:r>
            <a:endParaRPr lang="en-US" altLang="zh-CN" sz="1555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1139</Words>
  <Application>WPS 演示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 He</dc:creator>
  <cp:lastModifiedBy>Bella.Jiang(江瑶)-MarsEditor/MarsMT/MarsCloud</cp:lastModifiedBy>
  <cp:revision>3</cp:revision>
  <dcterms:created xsi:type="dcterms:W3CDTF">2023-08-09T12:44:00Z</dcterms:created>
  <dcterms:modified xsi:type="dcterms:W3CDTF">2025-08-01T09:34:49Z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6EAFBD1A37BA469898C32D1160C893E7_12</vt:lpwstr>
  </property>
</Properties>
</file>