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89FD-6396-42F5-BDEC-888FECFBDC85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185-9F27-470A-8BAA-BAE1DE96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4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89FD-6396-42F5-BDEC-888FECFBDC85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185-9F27-470A-8BAA-BAE1DE96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1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89FD-6396-42F5-BDEC-888FECFBDC85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185-9F27-470A-8BAA-BAE1DE96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7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89FD-6396-42F5-BDEC-888FECFBDC85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185-9F27-470A-8BAA-BAE1DE96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5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89FD-6396-42F5-BDEC-888FECFBDC85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185-9F27-470A-8BAA-BAE1DE96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4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89FD-6396-42F5-BDEC-888FECFBDC85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185-9F27-470A-8BAA-BAE1DE96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19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89FD-6396-42F5-BDEC-888FECFBDC85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185-9F27-470A-8BAA-BAE1DE96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81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89FD-6396-42F5-BDEC-888FECFBDC85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185-9F27-470A-8BAA-BAE1DE96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3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89FD-6396-42F5-BDEC-888FECFBDC85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185-9F27-470A-8BAA-BAE1DE96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1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89FD-6396-42F5-BDEC-888FECFBDC85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185-9F27-470A-8BAA-BAE1DE96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8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89FD-6396-42F5-BDEC-888FECFBDC85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185-9F27-470A-8BAA-BAE1DE96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00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89FD-6396-42F5-BDEC-888FECFBDC85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8185-9F27-470A-8BAA-BAE1DE96B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64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8274" y="3609975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레이아웃 시안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0146" y="2778978"/>
            <a:ext cx="4987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i="1" dirty="0" err="1" smtClean="0"/>
              <a:t>Open</a:t>
            </a:r>
            <a:r>
              <a:rPr lang="en-US" altLang="ko-KR" sz="4800" dirty="0" err="1" smtClean="0"/>
              <a:t>EHR</a:t>
            </a:r>
            <a:r>
              <a:rPr lang="en-US" altLang="ko-KR" sz="4800" dirty="0" smtClean="0"/>
              <a:t> KOREA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0766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8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681882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2856" y="239865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</a:t>
            </a:r>
            <a:r>
              <a:rPr lang="en-US" altLang="ko-KR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click</a:t>
            </a:r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endParaRPr lang="en-US" altLang="ko-KR" sz="1400" dirty="0" smtClean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아래로 내려옴</a:t>
            </a:r>
            <a:endParaRPr lang="ko-KR" altLang="en-US" sz="1400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5731" y="3486648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마우스 </a:t>
            </a:r>
            <a:r>
              <a:rPr lang="ko-KR" altLang="en-US" sz="1400" dirty="0" err="1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오버시</a:t>
            </a:r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하단 메뉴 자동출력</a:t>
            </a:r>
            <a:endParaRPr lang="ko-KR" altLang="en-US" sz="1400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45706" y="5524998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게시판 </a:t>
            </a:r>
            <a:r>
              <a:rPr lang="ko-KR" altLang="en-US" sz="1400" dirty="0" err="1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미리보기</a:t>
            </a:r>
            <a:endParaRPr lang="ko-KR" altLang="en-US" sz="1400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3562" y="-1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아이콘으로 표현</a:t>
            </a:r>
            <a:endParaRPr lang="en-US" altLang="ko-KR" sz="1400" dirty="0" smtClean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74406" y="2655651"/>
            <a:ext cx="36099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상단이미지와 메뉴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미리보기를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비등한 비율로 디자인하여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최대한 글은 배제하고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심플해보이는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최근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트랜드를</a:t>
            </a:r>
            <a:r>
              <a:rPr lang="ko-KR" altLang="en-US" sz="1200" dirty="0" smtClean="0">
                <a:solidFill>
                  <a:schemeClr val="bg1"/>
                </a:solidFill>
              </a:rPr>
              <a:t> 반영하였습니다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3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681882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51" y="-1147899"/>
            <a:ext cx="1372630" cy="1520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3722285"/>
            <a:ext cx="947851" cy="7345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3722284"/>
            <a:ext cx="947851" cy="7345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3722283"/>
            <a:ext cx="947851" cy="7345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애니메이션 효과로 시연</a:t>
            </a:r>
            <a:endParaRPr lang="ko-KR" altLang="en-US" sz="1400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-2.91667E-6 0.06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81882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62"/>
          <a:stretch/>
        </p:blipFill>
        <p:spPr>
          <a:xfrm>
            <a:off x="9681882" y="0"/>
            <a:ext cx="2510118" cy="6858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79"/>
          <a:stretch/>
        </p:blipFill>
        <p:spPr>
          <a:xfrm>
            <a:off x="0" y="1862577"/>
            <a:ext cx="7698658" cy="49954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48475" y="2505075"/>
            <a:ext cx="45127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하단 메뉴를 클릭했을 시 </a:t>
            </a:r>
            <a:r>
              <a:rPr lang="ko-KR" altLang="en-US" sz="1400" dirty="0" err="1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메인이</a:t>
            </a:r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위로 이동</a:t>
            </a:r>
            <a:endParaRPr lang="en-US" altLang="ko-KR" sz="1400" dirty="0" smtClean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err="1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컨텐츠는</a:t>
            </a:r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아래로 출력</a:t>
            </a:r>
            <a:endParaRPr lang="en-US" altLang="ko-KR" sz="1400" dirty="0" smtClean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이후는 전체페이지가 움직이는 스크롤형식으로 보여주는 방식</a:t>
            </a:r>
            <a:endParaRPr lang="ko-KR" altLang="en-US" sz="1400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84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3583265"/>
            <a:chOff x="0" y="0"/>
            <a:chExt cx="12192000" cy="1358326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681882" cy="6858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2"/>
            <a:stretch/>
          </p:blipFill>
          <p:spPr>
            <a:xfrm>
              <a:off x="9681882" y="0"/>
              <a:ext cx="2510118" cy="6858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62577"/>
              <a:ext cx="7698658" cy="11720688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0" y="0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애니메이션 효과로 시연</a:t>
            </a:r>
            <a:endParaRPr lang="ko-KR" altLang="en-US" sz="1400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59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290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8274" y="3609975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레이아웃 시안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0146" y="2778978"/>
            <a:ext cx="4987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i="1" dirty="0" err="1" smtClean="0"/>
              <a:t>Open</a:t>
            </a:r>
            <a:r>
              <a:rPr lang="en-US" altLang="ko-KR" sz="4800" dirty="0" err="1" smtClean="0"/>
              <a:t>EHR</a:t>
            </a:r>
            <a:r>
              <a:rPr lang="en-US" altLang="ko-KR" sz="4800" dirty="0" smtClean="0"/>
              <a:t> KOREA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729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81882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10"/>
          <a:stretch/>
        </p:blipFill>
        <p:spPr>
          <a:xfrm>
            <a:off x="9681882" y="0"/>
            <a:ext cx="251011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82856" y="239865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</a:t>
            </a:r>
            <a:r>
              <a:rPr lang="en-US" altLang="ko-KR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click</a:t>
            </a:r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endParaRPr lang="en-US" altLang="ko-KR" sz="1400" dirty="0" smtClean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아래로 내려옴</a:t>
            </a:r>
            <a:endParaRPr lang="ko-KR" altLang="en-US" sz="1400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6268" y="0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아이콘으로 표현</a:t>
            </a:r>
            <a:endParaRPr lang="en-US" altLang="ko-KR" sz="1400" dirty="0" smtClean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7156" y="1143498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마우스 </a:t>
            </a:r>
            <a:r>
              <a:rPr lang="ko-KR" altLang="en-US" sz="1400" dirty="0" err="1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오버시</a:t>
            </a:r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하단 메뉴 자동출력</a:t>
            </a:r>
            <a:endParaRPr lang="ko-KR" altLang="en-US" sz="1400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76186" y="4096248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게시판 </a:t>
            </a:r>
            <a:r>
              <a:rPr lang="ko-KR" altLang="en-US" sz="1400" dirty="0" err="1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미리보기</a:t>
            </a:r>
            <a:endParaRPr lang="ko-KR" altLang="en-US" sz="1400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47521" y="5839159"/>
            <a:ext cx="3609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기존의 커뮤니티 사이트와 비슷한 레이아웃으로</a:t>
            </a:r>
            <a:endParaRPr lang="en-US" altLang="ko-KR" sz="1200" dirty="0" smtClean="0"/>
          </a:p>
          <a:p>
            <a:r>
              <a:rPr lang="ko-KR" altLang="en-US" sz="1200" dirty="0" smtClean="0"/>
              <a:t>모든 게시판들의 정보를 한눈에 메인 화면에서 </a:t>
            </a:r>
            <a:endParaRPr lang="en-US" altLang="ko-KR" sz="1200" dirty="0" smtClean="0"/>
          </a:p>
          <a:p>
            <a:r>
              <a:rPr lang="ko-KR" altLang="en-US" sz="1200" dirty="0" smtClean="0"/>
              <a:t>확인할 수 있는 디자인입니다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50761" y="1795171"/>
            <a:ext cx="3855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상단에 </a:t>
            </a:r>
            <a:r>
              <a:rPr lang="en-US" altLang="ko-KR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초에 한번씩 다음페이지로 넘어가는 식으로</a:t>
            </a:r>
            <a:endParaRPr lang="en-US" altLang="ko-KR" sz="1400" dirty="0" smtClean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배너형식 정보를 보여줌</a:t>
            </a:r>
            <a:endParaRPr lang="ko-KR" altLang="en-US" sz="1400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8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81882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10"/>
          <a:stretch/>
        </p:blipFill>
        <p:spPr>
          <a:xfrm>
            <a:off x="9681882" y="0"/>
            <a:ext cx="2510118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026" y="-1119324"/>
            <a:ext cx="1372630" cy="1520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412100"/>
            <a:ext cx="1053871" cy="816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1412100"/>
            <a:ext cx="1053871" cy="816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8" y="1412100"/>
            <a:ext cx="1053871" cy="816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0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애니메이션 효과로 시연</a:t>
            </a:r>
            <a:endParaRPr lang="ko-KR" altLang="en-US" sz="1400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32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1.66667E-6 0.066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8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81882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10"/>
          <a:stretch/>
        </p:blipFill>
        <p:spPr>
          <a:xfrm>
            <a:off x="9681882" y="0"/>
            <a:ext cx="2510118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79"/>
          <a:stretch/>
        </p:blipFill>
        <p:spPr>
          <a:xfrm>
            <a:off x="0" y="1862577"/>
            <a:ext cx="7698658" cy="4995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8475" y="2505075"/>
            <a:ext cx="4112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하단 메뉴를 클릭했을 시 상단 이미지는 고정되어있으며</a:t>
            </a:r>
            <a:endParaRPr lang="en-US" altLang="ko-KR" sz="1400" dirty="0" smtClean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하단의 </a:t>
            </a:r>
            <a:r>
              <a:rPr lang="ko-KR" altLang="en-US" sz="1400" dirty="0" err="1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컨텐츠만</a:t>
            </a:r>
            <a:r>
              <a:rPr lang="ko-KR" altLang="en-US" sz="14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스크롤됨</a:t>
            </a:r>
            <a:endParaRPr lang="ko-KR" altLang="en-US" sz="1400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631858" y="1447800"/>
            <a:ext cx="283340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962775" y="1438275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3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119</Words>
  <Application>Microsoft Office PowerPoint</Application>
  <PresentationFormat>와이드스크린</PresentationFormat>
  <Paragraphs>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19</cp:revision>
  <dcterms:created xsi:type="dcterms:W3CDTF">2014-05-21T00:46:38Z</dcterms:created>
  <dcterms:modified xsi:type="dcterms:W3CDTF">2014-05-23T01:29:33Z</dcterms:modified>
</cp:coreProperties>
</file>