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4BD94-5A66-452A-AE88-37CC6D237EC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C9003F6-5CC4-4164-9514-2EDA383CC3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Aim</a:t>
          </a:r>
        </a:p>
      </dgm:t>
    </dgm:pt>
    <dgm:pt modelId="{B6532D3F-2CCC-4EB8-B8F2-C7AB85910E04}" type="parTrans" cxnId="{41AD3B83-F52C-4703-B82B-BEA937B8CAAA}">
      <dgm:prSet/>
      <dgm:spPr/>
      <dgm:t>
        <a:bodyPr/>
        <a:lstStyle/>
        <a:p>
          <a:endParaRPr lang="en-US"/>
        </a:p>
      </dgm:t>
    </dgm:pt>
    <dgm:pt modelId="{7D3D826C-4354-4DD3-B542-D1F1DBFECE6E}" type="sibTrans" cxnId="{41AD3B83-F52C-4703-B82B-BEA937B8CAAA}">
      <dgm:prSet/>
      <dgm:spPr/>
      <dgm:t>
        <a:bodyPr/>
        <a:lstStyle/>
        <a:p>
          <a:endParaRPr lang="en-US"/>
        </a:p>
      </dgm:t>
    </dgm:pt>
    <dgm:pt modelId="{C1876CF5-75E1-466F-BB1C-EE54BF6C8C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</a:t>
          </a:r>
        </a:p>
      </dgm:t>
    </dgm:pt>
    <dgm:pt modelId="{E89B7D18-4C69-4C51-AF1C-4F3633E7947A}" type="parTrans" cxnId="{B90C318A-4A38-4228-990A-C6D81C4533C9}">
      <dgm:prSet/>
      <dgm:spPr/>
      <dgm:t>
        <a:bodyPr/>
        <a:lstStyle/>
        <a:p>
          <a:endParaRPr lang="en-US"/>
        </a:p>
      </dgm:t>
    </dgm:pt>
    <dgm:pt modelId="{72AE5117-5C32-47DD-A4D2-94ED13DB0167}" type="sibTrans" cxnId="{B90C318A-4A38-4228-990A-C6D81C4533C9}">
      <dgm:prSet/>
      <dgm:spPr/>
      <dgm:t>
        <a:bodyPr/>
        <a:lstStyle/>
        <a:p>
          <a:endParaRPr lang="en-US"/>
        </a:p>
      </dgm:t>
    </dgm:pt>
    <dgm:pt modelId="{CBFF0FE6-398D-474A-B62C-DA54BCCE67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Problem Statements</a:t>
          </a:r>
        </a:p>
      </dgm:t>
    </dgm:pt>
    <dgm:pt modelId="{892E5CF2-18DA-4D13-BA9D-B2CE684362AC}" type="parTrans" cxnId="{AFA22FAD-5153-4A3A-9215-365128A9645E}">
      <dgm:prSet/>
      <dgm:spPr/>
      <dgm:t>
        <a:bodyPr/>
        <a:lstStyle/>
        <a:p>
          <a:endParaRPr lang="en-US"/>
        </a:p>
      </dgm:t>
    </dgm:pt>
    <dgm:pt modelId="{40DD39EE-C6EC-4D75-9A2B-F3A7DD4152CD}" type="sibTrans" cxnId="{AFA22FAD-5153-4A3A-9215-365128A9645E}">
      <dgm:prSet/>
      <dgm:spPr/>
      <dgm:t>
        <a:bodyPr/>
        <a:lstStyle/>
        <a:p>
          <a:endParaRPr lang="en-US"/>
        </a:p>
      </dgm:t>
    </dgm:pt>
    <dgm:pt modelId="{52671767-7E81-462E-8331-2219E5587E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</a:t>
          </a:r>
        </a:p>
      </dgm:t>
    </dgm:pt>
    <dgm:pt modelId="{6BADC73E-707C-4B63-8DC9-52C1602BD336}" type="parTrans" cxnId="{57DEA759-DC35-4AF0-AD65-702AB0D4E699}">
      <dgm:prSet/>
      <dgm:spPr/>
      <dgm:t>
        <a:bodyPr/>
        <a:lstStyle/>
        <a:p>
          <a:endParaRPr lang="en-US"/>
        </a:p>
      </dgm:t>
    </dgm:pt>
    <dgm:pt modelId="{F2C3EE4A-501E-4435-8CA9-94A976BC4C3D}" type="sibTrans" cxnId="{57DEA759-DC35-4AF0-AD65-702AB0D4E699}">
      <dgm:prSet/>
      <dgm:spPr/>
      <dgm:t>
        <a:bodyPr/>
        <a:lstStyle/>
        <a:p>
          <a:endParaRPr lang="en-US"/>
        </a:p>
      </dgm:t>
    </dgm:pt>
    <dgm:pt modelId="{3F74068F-E5B6-4E93-8D23-B938161DA4F1}" type="pres">
      <dgm:prSet presAssocID="{C474BD94-5A66-452A-AE88-37CC6D237EC5}" presName="root" presStyleCnt="0">
        <dgm:presLayoutVars>
          <dgm:dir/>
          <dgm:resizeHandles val="exact"/>
        </dgm:presLayoutVars>
      </dgm:prSet>
      <dgm:spPr/>
    </dgm:pt>
    <dgm:pt modelId="{12D7F929-0C5E-4DAD-8343-FCEF0F10D7E0}" type="pres">
      <dgm:prSet presAssocID="{3C9003F6-5CC4-4164-9514-2EDA383CC316}" presName="compNode" presStyleCnt="0"/>
      <dgm:spPr/>
    </dgm:pt>
    <dgm:pt modelId="{AB74CF14-FA9B-470C-A1B9-23E36DD36921}" type="pres">
      <dgm:prSet presAssocID="{3C9003F6-5CC4-4164-9514-2EDA383CC31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A91BA11-70AA-4393-BD69-34753CBE867E}" type="pres">
      <dgm:prSet presAssocID="{3C9003F6-5CC4-4164-9514-2EDA383CC3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0C83F93-A857-446C-A3B8-A00C5CA312D2}" type="pres">
      <dgm:prSet presAssocID="{3C9003F6-5CC4-4164-9514-2EDA383CC316}" presName="spaceRect" presStyleCnt="0"/>
      <dgm:spPr/>
    </dgm:pt>
    <dgm:pt modelId="{ECCADE68-E966-4AB4-AECC-8E71B1D80797}" type="pres">
      <dgm:prSet presAssocID="{3C9003F6-5CC4-4164-9514-2EDA383CC316}" presName="textRect" presStyleLbl="revTx" presStyleIdx="0" presStyleCnt="4">
        <dgm:presLayoutVars>
          <dgm:chMax val="1"/>
          <dgm:chPref val="1"/>
        </dgm:presLayoutVars>
      </dgm:prSet>
      <dgm:spPr/>
    </dgm:pt>
    <dgm:pt modelId="{00BF5058-A964-489A-9BC0-DA97E536041D}" type="pres">
      <dgm:prSet presAssocID="{7D3D826C-4354-4DD3-B542-D1F1DBFECE6E}" presName="sibTrans" presStyleCnt="0"/>
      <dgm:spPr/>
    </dgm:pt>
    <dgm:pt modelId="{8A9FFF57-D873-485D-8D05-6C1389D98C81}" type="pres">
      <dgm:prSet presAssocID="{C1876CF5-75E1-466F-BB1C-EE54BF6C8CEB}" presName="compNode" presStyleCnt="0"/>
      <dgm:spPr/>
    </dgm:pt>
    <dgm:pt modelId="{BFE29179-BEB0-40F3-AD6F-59586B68F3AD}" type="pres">
      <dgm:prSet presAssocID="{C1876CF5-75E1-466F-BB1C-EE54BF6C8CE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C8037B1-53FE-4616-98B3-0DB9297C3DCD}" type="pres">
      <dgm:prSet presAssocID="{C1876CF5-75E1-466F-BB1C-EE54BF6C8C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4523BF4-44D8-485A-AB18-00E1C1071953}" type="pres">
      <dgm:prSet presAssocID="{C1876CF5-75E1-466F-BB1C-EE54BF6C8CEB}" presName="spaceRect" presStyleCnt="0"/>
      <dgm:spPr/>
    </dgm:pt>
    <dgm:pt modelId="{913264F7-5653-4B82-A7C1-182EA8BF2855}" type="pres">
      <dgm:prSet presAssocID="{C1876CF5-75E1-466F-BB1C-EE54BF6C8CEB}" presName="textRect" presStyleLbl="revTx" presStyleIdx="1" presStyleCnt="4">
        <dgm:presLayoutVars>
          <dgm:chMax val="1"/>
          <dgm:chPref val="1"/>
        </dgm:presLayoutVars>
      </dgm:prSet>
      <dgm:spPr/>
    </dgm:pt>
    <dgm:pt modelId="{9FE69F47-76E1-401B-8821-B1A2CFC6AF20}" type="pres">
      <dgm:prSet presAssocID="{72AE5117-5C32-47DD-A4D2-94ED13DB0167}" presName="sibTrans" presStyleCnt="0"/>
      <dgm:spPr/>
    </dgm:pt>
    <dgm:pt modelId="{13E79DF4-3C75-4989-B257-8BDB6A120AA1}" type="pres">
      <dgm:prSet presAssocID="{CBFF0FE6-398D-474A-B62C-DA54BCCE67E9}" presName="compNode" presStyleCnt="0"/>
      <dgm:spPr/>
    </dgm:pt>
    <dgm:pt modelId="{EDE8EDBC-5548-4098-A048-F55E9CE8F4CA}" type="pres">
      <dgm:prSet presAssocID="{CBFF0FE6-398D-474A-B62C-DA54BCCE67E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3964B92-2C24-4C67-820B-5EE076845B50}" type="pres">
      <dgm:prSet presAssocID="{CBFF0FE6-398D-474A-B62C-DA54BCCE67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F87C0BA-E822-4229-B556-BAEC67983034}" type="pres">
      <dgm:prSet presAssocID="{CBFF0FE6-398D-474A-B62C-DA54BCCE67E9}" presName="spaceRect" presStyleCnt="0"/>
      <dgm:spPr/>
    </dgm:pt>
    <dgm:pt modelId="{BA3DEC15-AEDA-406D-9B12-CFAAF400C7F2}" type="pres">
      <dgm:prSet presAssocID="{CBFF0FE6-398D-474A-B62C-DA54BCCE67E9}" presName="textRect" presStyleLbl="revTx" presStyleIdx="2" presStyleCnt="4">
        <dgm:presLayoutVars>
          <dgm:chMax val="1"/>
          <dgm:chPref val="1"/>
        </dgm:presLayoutVars>
      </dgm:prSet>
      <dgm:spPr/>
    </dgm:pt>
    <dgm:pt modelId="{8BE095B9-475A-44C6-B241-C7995701F69C}" type="pres">
      <dgm:prSet presAssocID="{40DD39EE-C6EC-4D75-9A2B-F3A7DD4152CD}" presName="sibTrans" presStyleCnt="0"/>
      <dgm:spPr/>
    </dgm:pt>
    <dgm:pt modelId="{107B14E6-C8A6-48D2-9A77-CC28DECF8986}" type="pres">
      <dgm:prSet presAssocID="{52671767-7E81-462E-8331-2219E5587EEF}" presName="compNode" presStyleCnt="0"/>
      <dgm:spPr/>
    </dgm:pt>
    <dgm:pt modelId="{369E5A64-899E-46AB-8756-0184E131AFF7}" type="pres">
      <dgm:prSet presAssocID="{52671767-7E81-462E-8331-2219E5587EEF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74EE578-3997-4675-B673-6B018921BF1F}" type="pres">
      <dgm:prSet presAssocID="{52671767-7E81-462E-8331-2219E5587E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090BD18-9A55-47FF-9A3B-56146684CAAA}" type="pres">
      <dgm:prSet presAssocID="{52671767-7E81-462E-8331-2219E5587EEF}" presName="spaceRect" presStyleCnt="0"/>
      <dgm:spPr/>
    </dgm:pt>
    <dgm:pt modelId="{CA97E3BD-6123-413C-A7CF-4E216C7FE750}" type="pres">
      <dgm:prSet presAssocID="{52671767-7E81-462E-8331-2219E5587EE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A59A940-8344-4042-84A3-90E9674BF488}" type="presOf" srcId="{C474BD94-5A66-452A-AE88-37CC6D237EC5}" destId="{3F74068F-E5B6-4E93-8D23-B938161DA4F1}" srcOrd="0" destOrd="0" presId="urn:microsoft.com/office/officeart/2018/5/layout/IconLeafLabelList"/>
    <dgm:cxn modelId="{456F5045-C8CE-44EC-BAA3-7B77394E2614}" type="presOf" srcId="{52671767-7E81-462E-8331-2219E5587EEF}" destId="{CA97E3BD-6123-413C-A7CF-4E216C7FE750}" srcOrd="0" destOrd="0" presId="urn:microsoft.com/office/officeart/2018/5/layout/IconLeafLabelList"/>
    <dgm:cxn modelId="{57DEA759-DC35-4AF0-AD65-702AB0D4E699}" srcId="{C474BD94-5A66-452A-AE88-37CC6D237EC5}" destId="{52671767-7E81-462E-8331-2219E5587EEF}" srcOrd="3" destOrd="0" parTransId="{6BADC73E-707C-4B63-8DC9-52C1602BD336}" sibTransId="{F2C3EE4A-501E-4435-8CA9-94A976BC4C3D}"/>
    <dgm:cxn modelId="{41AD3B83-F52C-4703-B82B-BEA937B8CAAA}" srcId="{C474BD94-5A66-452A-AE88-37CC6D237EC5}" destId="{3C9003F6-5CC4-4164-9514-2EDA383CC316}" srcOrd="0" destOrd="0" parTransId="{B6532D3F-2CCC-4EB8-B8F2-C7AB85910E04}" sibTransId="{7D3D826C-4354-4DD3-B542-D1F1DBFECE6E}"/>
    <dgm:cxn modelId="{BFED6E85-F377-4A0A-9A5F-69EC2303EDA9}" type="presOf" srcId="{C1876CF5-75E1-466F-BB1C-EE54BF6C8CEB}" destId="{913264F7-5653-4B82-A7C1-182EA8BF2855}" srcOrd="0" destOrd="0" presId="urn:microsoft.com/office/officeart/2018/5/layout/IconLeafLabelList"/>
    <dgm:cxn modelId="{B90C318A-4A38-4228-990A-C6D81C4533C9}" srcId="{C474BD94-5A66-452A-AE88-37CC6D237EC5}" destId="{C1876CF5-75E1-466F-BB1C-EE54BF6C8CEB}" srcOrd="1" destOrd="0" parTransId="{E89B7D18-4C69-4C51-AF1C-4F3633E7947A}" sibTransId="{72AE5117-5C32-47DD-A4D2-94ED13DB0167}"/>
    <dgm:cxn modelId="{6AC66890-5374-4D4F-BCE9-8FB16330657F}" type="presOf" srcId="{3C9003F6-5CC4-4164-9514-2EDA383CC316}" destId="{ECCADE68-E966-4AB4-AECC-8E71B1D80797}" srcOrd="0" destOrd="0" presId="urn:microsoft.com/office/officeart/2018/5/layout/IconLeafLabelList"/>
    <dgm:cxn modelId="{AFA22FAD-5153-4A3A-9215-365128A9645E}" srcId="{C474BD94-5A66-452A-AE88-37CC6D237EC5}" destId="{CBFF0FE6-398D-474A-B62C-DA54BCCE67E9}" srcOrd="2" destOrd="0" parTransId="{892E5CF2-18DA-4D13-BA9D-B2CE684362AC}" sibTransId="{40DD39EE-C6EC-4D75-9A2B-F3A7DD4152CD}"/>
    <dgm:cxn modelId="{80EC93B2-A743-4F4C-B605-EBD2AAC95D70}" type="presOf" srcId="{CBFF0FE6-398D-474A-B62C-DA54BCCE67E9}" destId="{BA3DEC15-AEDA-406D-9B12-CFAAF400C7F2}" srcOrd="0" destOrd="0" presId="urn:microsoft.com/office/officeart/2018/5/layout/IconLeafLabelList"/>
    <dgm:cxn modelId="{1F3682C1-35A7-4150-B496-11B8A491788B}" type="presParOf" srcId="{3F74068F-E5B6-4E93-8D23-B938161DA4F1}" destId="{12D7F929-0C5E-4DAD-8343-FCEF0F10D7E0}" srcOrd="0" destOrd="0" presId="urn:microsoft.com/office/officeart/2018/5/layout/IconLeafLabelList"/>
    <dgm:cxn modelId="{41A6DD7E-C7A1-4B61-BDB9-08D3A521E73B}" type="presParOf" srcId="{12D7F929-0C5E-4DAD-8343-FCEF0F10D7E0}" destId="{AB74CF14-FA9B-470C-A1B9-23E36DD36921}" srcOrd="0" destOrd="0" presId="urn:microsoft.com/office/officeart/2018/5/layout/IconLeafLabelList"/>
    <dgm:cxn modelId="{9C94B7C3-5B8E-448C-B46A-075908E1CDB3}" type="presParOf" srcId="{12D7F929-0C5E-4DAD-8343-FCEF0F10D7E0}" destId="{9A91BA11-70AA-4393-BD69-34753CBE867E}" srcOrd="1" destOrd="0" presId="urn:microsoft.com/office/officeart/2018/5/layout/IconLeafLabelList"/>
    <dgm:cxn modelId="{E871A069-F72D-48C8-8895-2152A3851FE2}" type="presParOf" srcId="{12D7F929-0C5E-4DAD-8343-FCEF0F10D7E0}" destId="{60C83F93-A857-446C-A3B8-A00C5CA312D2}" srcOrd="2" destOrd="0" presId="urn:microsoft.com/office/officeart/2018/5/layout/IconLeafLabelList"/>
    <dgm:cxn modelId="{2E11B189-C775-4443-B611-12BA6A65667A}" type="presParOf" srcId="{12D7F929-0C5E-4DAD-8343-FCEF0F10D7E0}" destId="{ECCADE68-E966-4AB4-AECC-8E71B1D80797}" srcOrd="3" destOrd="0" presId="urn:microsoft.com/office/officeart/2018/5/layout/IconLeafLabelList"/>
    <dgm:cxn modelId="{C665D84E-5F77-4183-A7A3-16876A1136F8}" type="presParOf" srcId="{3F74068F-E5B6-4E93-8D23-B938161DA4F1}" destId="{00BF5058-A964-489A-9BC0-DA97E536041D}" srcOrd="1" destOrd="0" presId="urn:microsoft.com/office/officeart/2018/5/layout/IconLeafLabelList"/>
    <dgm:cxn modelId="{4A96E3B9-1200-47F1-B154-CCF91C50A15B}" type="presParOf" srcId="{3F74068F-E5B6-4E93-8D23-B938161DA4F1}" destId="{8A9FFF57-D873-485D-8D05-6C1389D98C81}" srcOrd="2" destOrd="0" presId="urn:microsoft.com/office/officeart/2018/5/layout/IconLeafLabelList"/>
    <dgm:cxn modelId="{B4A35639-0751-4F3F-B165-3BF12C5BB074}" type="presParOf" srcId="{8A9FFF57-D873-485D-8D05-6C1389D98C81}" destId="{BFE29179-BEB0-40F3-AD6F-59586B68F3AD}" srcOrd="0" destOrd="0" presId="urn:microsoft.com/office/officeart/2018/5/layout/IconLeafLabelList"/>
    <dgm:cxn modelId="{4B133A2E-0A95-4962-92D2-9D07F77BEBDE}" type="presParOf" srcId="{8A9FFF57-D873-485D-8D05-6C1389D98C81}" destId="{5C8037B1-53FE-4616-98B3-0DB9297C3DCD}" srcOrd="1" destOrd="0" presId="urn:microsoft.com/office/officeart/2018/5/layout/IconLeafLabelList"/>
    <dgm:cxn modelId="{3908F18F-1F22-45FC-8D2B-E646678C3B67}" type="presParOf" srcId="{8A9FFF57-D873-485D-8D05-6C1389D98C81}" destId="{D4523BF4-44D8-485A-AB18-00E1C1071953}" srcOrd="2" destOrd="0" presId="urn:microsoft.com/office/officeart/2018/5/layout/IconLeafLabelList"/>
    <dgm:cxn modelId="{38C59B5F-BB74-484A-B0E0-D9FC0AA75E13}" type="presParOf" srcId="{8A9FFF57-D873-485D-8D05-6C1389D98C81}" destId="{913264F7-5653-4B82-A7C1-182EA8BF2855}" srcOrd="3" destOrd="0" presId="urn:microsoft.com/office/officeart/2018/5/layout/IconLeafLabelList"/>
    <dgm:cxn modelId="{32B6DFC7-76EE-41C1-9730-2BBE8B5768D9}" type="presParOf" srcId="{3F74068F-E5B6-4E93-8D23-B938161DA4F1}" destId="{9FE69F47-76E1-401B-8821-B1A2CFC6AF20}" srcOrd="3" destOrd="0" presId="urn:microsoft.com/office/officeart/2018/5/layout/IconLeafLabelList"/>
    <dgm:cxn modelId="{887C6542-9F3D-40CB-A09E-C333E0CF9B31}" type="presParOf" srcId="{3F74068F-E5B6-4E93-8D23-B938161DA4F1}" destId="{13E79DF4-3C75-4989-B257-8BDB6A120AA1}" srcOrd="4" destOrd="0" presId="urn:microsoft.com/office/officeart/2018/5/layout/IconLeafLabelList"/>
    <dgm:cxn modelId="{10200CEC-14C1-4779-B306-5035F3D7D55E}" type="presParOf" srcId="{13E79DF4-3C75-4989-B257-8BDB6A120AA1}" destId="{EDE8EDBC-5548-4098-A048-F55E9CE8F4CA}" srcOrd="0" destOrd="0" presId="urn:microsoft.com/office/officeart/2018/5/layout/IconLeafLabelList"/>
    <dgm:cxn modelId="{4759CF58-3DD6-4278-BD3F-DF72092DCB64}" type="presParOf" srcId="{13E79DF4-3C75-4989-B257-8BDB6A120AA1}" destId="{03964B92-2C24-4C67-820B-5EE076845B50}" srcOrd="1" destOrd="0" presId="urn:microsoft.com/office/officeart/2018/5/layout/IconLeafLabelList"/>
    <dgm:cxn modelId="{48BCA804-D8FA-4E1C-A5BA-4C4D439E2592}" type="presParOf" srcId="{13E79DF4-3C75-4989-B257-8BDB6A120AA1}" destId="{EF87C0BA-E822-4229-B556-BAEC67983034}" srcOrd="2" destOrd="0" presId="urn:microsoft.com/office/officeart/2018/5/layout/IconLeafLabelList"/>
    <dgm:cxn modelId="{9F026C9A-3189-4568-8BE1-73A1EF727951}" type="presParOf" srcId="{13E79DF4-3C75-4989-B257-8BDB6A120AA1}" destId="{BA3DEC15-AEDA-406D-9B12-CFAAF400C7F2}" srcOrd="3" destOrd="0" presId="urn:microsoft.com/office/officeart/2018/5/layout/IconLeafLabelList"/>
    <dgm:cxn modelId="{FF06CB3A-0BA3-4DD0-AFF8-D7C95D2A4A98}" type="presParOf" srcId="{3F74068F-E5B6-4E93-8D23-B938161DA4F1}" destId="{8BE095B9-475A-44C6-B241-C7995701F69C}" srcOrd="5" destOrd="0" presId="urn:microsoft.com/office/officeart/2018/5/layout/IconLeafLabelList"/>
    <dgm:cxn modelId="{42158969-C1F7-4B36-BC4E-9C3B16F929DD}" type="presParOf" srcId="{3F74068F-E5B6-4E93-8D23-B938161DA4F1}" destId="{107B14E6-C8A6-48D2-9A77-CC28DECF8986}" srcOrd="6" destOrd="0" presId="urn:microsoft.com/office/officeart/2018/5/layout/IconLeafLabelList"/>
    <dgm:cxn modelId="{4CFACE7D-2E02-4DEE-B9A1-7CC61B10FE3D}" type="presParOf" srcId="{107B14E6-C8A6-48D2-9A77-CC28DECF8986}" destId="{369E5A64-899E-46AB-8756-0184E131AFF7}" srcOrd="0" destOrd="0" presId="urn:microsoft.com/office/officeart/2018/5/layout/IconLeafLabelList"/>
    <dgm:cxn modelId="{FDEBAA46-171D-492B-847E-56862735E3DF}" type="presParOf" srcId="{107B14E6-C8A6-48D2-9A77-CC28DECF8986}" destId="{B74EE578-3997-4675-B673-6B018921BF1F}" srcOrd="1" destOrd="0" presId="urn:microsoft.com/office/officeart/2018/5/layout/IconLeafLabelList"/>
    <dgm:cxn modelId="{5558DA47-5FE2-429D-B7BE-327388F18CB5}" type="presParOf" srcId="{107B14E6-C8A6-48D2-9A77-CC28DECF8986}" destId="{D090BD18-9A55-47FF-9A3B-56146684CAAA}" srcOrd="2" destOrd="0" presId="urn:microsoft.com/office/officeart/2018/5/layout/IconLeafLabelList"/>
    <dgm:cxn modelId="{D6F7F2E9-B349-4B4E-A46D-13F2EFC74260}" type="presParOf" srcId="{107B14E6-C8A6-48D2-9A77-CC28DECF8986}" destId="{CA97E3BD-6123-413C-A7CF-4E216C7FE75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26F464-451B-46B4-B9DF-86F22F1663C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368212-A9D3-4436-BD0E-34DF98A876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To create a report based on the dashboard regarding the Coca-Cola sales in the USA </a:t>
          </a:r>
        </a:p>
      </dgm:t>
    </dgm:pt>
    <dgm:pt modelId="{9E025440-FE65-4214-8221-5F16CF86F128}" type="parTrans" cxnId="{AC589ED2-36AB-486B-982C-652B45492C26}">
      <dgm:prSet/>
      <dgm:spPr/>
      <dgm:t>
        <a:bodyPr/>
        <a:lstStyle/>
        <a:p>
          <a:endParaRPr lang="en-US"/>
        </a:p>
      </dgm:t>
    </dgm:pt>
    <dgm:pt modelId="{D51F54B3-891B-45E6-98F0-5143C34127C4}" type="sibTrans" cxnId="{AC589ED2-36AB-486B-982C-652B45492C26}">
      <dgm:prSet/>
      <dgm:spPr/>
      <dgm:t>
        <a:bodyPr/>
        <a:lstStyle/>
        <a:p>
          <a:endParaRPr lang="en-US"/>
        </a:p>
      </dgm:t>
    </dgm:pt>
    <dgm:pt modelId="{9DD1324E-4393-4E70-A76E-DBAFFE8FCF13}">
      <dgm:prSet/>
      <dgm:spPr/>
      <dgm:t>
        <a:bodyPr/>
        <a:lstStyle/>
        <a:p>
          <a:endParaRPr lang="en-IN"/>
        </a:p>
      </dgm:t>
    </dgm:pt>
    <dgm:pt modelId="{218AF9CB-EB00-40DF-9A6F-5DECFF182CED}" type="parTrans" cxnId="{E7A9B53B-D4F7-491E-A915-4F43F353F6D7}">
      <dgm:prSet/>
      <dgm:spPr/>
      <dgm:t>
        <a:bodyPr/>
        <a:lstStyle/>
        <a:p>
          <a:endParaRPr lang="en-US"/>
        </a:p>
      </dgm:t>
    </dgm:pt>
    <dgm:pt modelId="{C9716D67-E65B-42A8-9E3F-AD8B1C112F44}" type="sibTrans" cxnId="{E7A9B53B-D4F7-491E-A915-4F43F353F6D7}">
      <dgm:prSet/>
      <dgm:spPr/>
      <dgm:t>
        <a:bodyPr/>
        <a:lstStyle/>
        <a:p>
          <a:endParaRPr lang="en-US"/>
        </a:p>
      </dgm:t>
    </dgm:pt>
    <dgm:pt modelId="{C635E17F-697B-495B-9B3B-B7B5A82CD21C}" type="pres">
      <dgm:prSet presAssocID="{AB26F464-451B-46B4-B9DF-86F22F1663C6}" presName="root" presStyleCnt="0">
        <dgm:presLayoutVars>
          <dgm:dir/>
          <dgm:resizeHandles val="exact"/>
        </dgm:presLayoutVars>
      </dgm:prSet>
      <dgm:spPr/>
    </dgm:pt>
    <dgm:pt modelId="{8121D95C-B7CD-411E-9299-8D31E193447A}" type="pres">
      <dgm:prSet presAssocID="{1E368212-A9D3-4436-BD0E-34DF98A87674}" presName="compNode" presStyleCnt="0"/>
      <dgm:spPr/>
    </dgm:pt>
    <dgm:pt modelId="{525BFC19-7684-486C-806A-50B0D4A90565}" type="pres">
      <dgm:prSet presAssocID="{1E368212-A9D3-4436-BD0E-34DF98A87674}" presName="iconBgRect" presStyleLbl="bgShp" presStyleIdx="0" presStyleCnt="1"/>
      <dgm:spPr/>
    </dgm:pt>
    <dgm:pt modelId="{C8795CBF-2F4A-435D-B153-D3E94F65EF0E}" type="pres">
      <dgm:prSet presAssocID="{1E368212-A9D3-4436-BD0E-34DF98A87674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325D4C4E-3500-429A-9942-0C124B9FB70A}" type="pres">
      <dgm:prSet presAssocID="{1E368212-A9D3-4436-BD0E-34DF98A87674}" presName="spaceRect" presStyleCnt="0"/>
      <dgm:spPr/>
    </dgm:pt>
    <dgm:pt modelId="{BE00A8B3-AEDA-404A-A957-AA10047D2B5D}" type="pres">
      <dgm:prSet presAssocID="{1E368212-A9D3-4436-BD0E-34DF98A87674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7A9B53B-D4F7-491E-A915-4F43F353F6D7}" srcId="{1E368212-A9D3-4436-BD0E-34DF98A87674}" destId="{9DD1324E-4393-4E70-A76E-DBAFFE8FCF13}" srcOrd="0" destOrd="0" parTransId="{218AF9CB-EB00-40DF-9A6F-5DECFF182CED}" sibTransId="{C9716D67-E65B-42A8-9E3F-AD8B1C112F44}"/>
    <dgm:cxn modelId="{784D42C7-DE10-4C0A-9872-7B8907FDE8E7}" type="presOf" srcId="{AB26F464-451B-46B4-B9DF-86F22F1663C6}" destId="{C635E17F-697B-495B-9B3B-B7B5A82CD21C}" srcOrd="0" destOrd="0" presId="urn:microsoft.com/office/officeart/2018/5/layout/IconCircleLabelList"/>
    <dgm:cxn modelId="{1A4D36CD-FA64-4C8B-B218-7C1D1E06263C}" type="presOf" srcId="{1E368212-A9D3-4436-BD0E-34DF98A87674}" destId="{BE00A8B3-AEDA-404A-A957-AA10047D2B5D}" srcOrd="0" destOrd="0" presId="urn:microsoft.com/office/officeart/2018/5/layout/IconCircleLabelList"/>
    <dgm:cxn modelId="{AC589ED2-36AB-486B-982C-652B45492C26}" srcId="{AB26F464-451B-46B4-B9DF-86F22F1663C6}" destId="{1E368212-A9D3-4436-BD0E-34DF98A87674}" srcOrd="0" destOrd="0" parTransId="{9E025440-FE65-4214-8221-5F16CF86F128}" sibTransId="{D51F54B3-891B-45E6-98F0-5143C34127C4}"/>
    <dgm:cxn modelId="{6FAD78FD-0B68-470B-A5B9-1D3B05AFAFEE}" type="presParOf" srcId="{C635E17F-697B-495B-9B3B-B7B5A82CD21C}" destId="{8121D95C-B7CD-411E-9299-8D31E193447A}" srcOrd="0" destOrd="0" presId="urn:microsoft.com/office/officeart/2018/5/layout/IconCircleLabelList"/>
    <dgm:cxn modelId="{D5CB756C-04E1-446A-8DC4-2D0EE5D2EE26}" type="presParOf" srcId="{8121D95C-B7CD-411E-9299-8D31E193447A}" destId="{525BFC19-7684-486C-806A-50B0D4A90565}" srcOrd="0" destOrd="0" presId="urn:microsoft.com/office/officeart/2018/5/layout/IconCircleLabelList"/>
    <dgm:cxn modelId="{17B2DCFD-88C0-4968-ACA4-0531CE8AA215}" type="presParOf" srcId="{8121D95C-B7CD-411E-9299-8D31E193447A}" destId="{C8795CBF-2F4A-435D-B153-D3E94F65EF0E}" srcOrd="1" destOrd="0" presId="urn:microsoft.com/office/officeart/2018/5/layout/IconCircleLabelList"/>
    <dgm:cxn modelId="{ED692B34-3A3F-4938-85DD-C654E8FB9296}" type="presParOf" srcId="{8121D95C-B7CD-411E-9299-8D31E193447A}" destId="{325D4C4E-3500-429A-9942-0C124B9FB70A}" srcOrd="2" destOrd="0" presId="urn:microsoft.com/office/officeart/2018/5/layout/IconCircleLabelList"/>
    <dgm:cxn modelId="{9E69CF86-7358-4601-8CDA-1CF233C647DC}" type="presParOf" srcId="{8121D95C-B7CD-411E-9299-8D31E193447A}" destId="{BE00A8B3-AEDA-404A-A957-AA10047D2B5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9FFAFF-5973-45BB-ABE9-E2E41245BE2E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2866F1-84FF-4281-9535-42923166D0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/>
            <a:t>‘Target</a:t>
          </a:r>
          <a:r>
            <a:rPr lang="en-US" i="1"/>
            <a:t>’ had the largest increase in sales which went from</a:t>
          </a:r>
          <a:endParaRPr lang="en-US"/>
        </a:p>
      </dgm:t>
    </dgm:pt>
    <dgm:pt modelId="{6E30B39C-0DB5-42FB-B71C-1C2797958FE9}" type="parTrans" cxnId="{48583EF9-1C76-4767-8142-66B75E33F397}">
      <dgm:prSet/>
      <dgm:spPr/>
      <dgm:t>
        <a:bodyPr/>
        <a:lstStyle/>
        <a:p>
          <a:endParaRPr lang="en-US"/>
        </a:p>
      </dgm:t>
    </dgm:pt>
    <dgm:pt modelId="{805BF253-9C6A-4EA5-8A15-2E59C468AEFC}" type="sibTrans" cxnId="{48583EF9-1C76-4767-8142-66B75E33F3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806F58-1C37-41F1-A070-C3D455022E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9,250 USD to 13,41,995 USD</a:t>
          </a:r>
          <a:endParaRPr lang="en-US"/>
        </a:p>
      </dgm:t>
    </dgm:pt>
    <dgm:pt modelId="{BCE2CB11-A9A9-4DC0-B795-7307054EB48B}" type="parTrans" cxnId="{B84EC1D9-7887-48B4-B123-CED7B72FEDBD}">
      <dgm:prSet/>
      <dgm:spPr/>
      <dgm:t>
        <a:bodyPr/>
        <a:lstStyle/>
        <a:p>
          <a:endParaRPr lang="en-US"/>
        </a:p>
      </dgm:t>
    </dgm:pt>
    <dgm:pt modelId="{8C88399C-05B4-48EB-91DF-54859C7E7784}" type="sibTrans" cxnId="{B84EC1D9-7887-48B4-B123-CED7B72FEDBD}">
      <dgm:prSet/>
      <dgm:spPr/>
      <dgm:t>
        <a:bodyPr/>
        <a:lstStyle/>
        <a:p>
          <a:endParaRPr lang="en-US"/>
        </a:p>
      </dgm:t>
    </dgm:pt>
    <dgm:pt modelId="{66207EAB-EC37-463A-93E6-02FB24B2F2CA}" type="pres">
      <dgm:prSet presAssocID="{739FFAFF-5973-45BB-ABE9-E2E41245BE2E}" presName="diagram" presStyleCnt="0">
        <dgm:presLayoutVars>
          <dgm:dir/>
          <dgm:resizeHandles/>
        </dgm:presLayoutVars>
      </dgm:prSet>
      <dgm:spPr/>
    </dgm:pt>
    <dgm:pt modelId="{B781461F-F19D-45E2-89D6-37517F2E609E}" type="pres">
      <dgm:prSet presAssocID="{5E2866F1-84FF-4281-9535-42923166D06C}" presName="firstNode" presStyleLbl="node1" presStyleIdx="0" presStyleCnt="2">
        <dgm:presLayoutVars>
          <dgm:bulletEnabled val="1"/>
        </dgm:presLayoutVars>
      </dgm:prSet>
      <dgm:spPr/>
    </dgm:pt>
    <dgm:pt modelId="{1A82FEDA-3173-4853-BB3A-0E53997E6A4A}" type="pres">
      <dgm:prSet presAssocID="{805BF253-9C6A-4EA5-8A15-2E59C468AEFC}" presName="sibTrans" presStyleLbl="sibTrans2D1" presStyleIdx="0" presStyleCnt="1"/>
      <dgm:spPr/>
    </dgm:pt>
    <dgm:pt modelId="{74588E8B-8BA2-4003-90EC-54C07246840F}" type="pres">
      <dgm:prSet presAssocID="{B5806F58-1C37-41F1-A070-C3D455022E58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EB2E5200-8569-4D67-8A85-4B2865EE4EB9}" type="presOf" srcId="{5E2866F1-84FF-4281-9535-42923166D06C}" destId="{B781461F-F19D-45E2-89D6-37517F2E609E}" srcOrd="0" destOrd="0" presId="urn:microsoft.com/office/officeart/2005/8/layout/bProcess2"/>
    <dgm:cxn modelId="{77ECCA0E-769F-4962-82A3-54A925E89852}" type="presOf" srcId="{739FFAFF-5973-45BB-ABE9-E2E41245BE2E}" destId="{66207EAB-EC37-463A-93E6-02FB24B2F2CA}" srcOrd="0" destOrd="0" presId="urn:microsoft.com/office/officeart/2005/8/layout/bProcess2"/>
    <dgm:cxn modelId="{C7C492B1-3353-4ED3-BF21-F515A95707E9}" type="presOf" srcId="{805BF253-9C6A-4EA5-8A15-2E59C468AEFC}" destId="{1A82FEDA-3173-4853-BB3A-0E53997E6A4A}" srcOrd="0" destOrd="0" presId="urn:microsoft.com/office/officeart/2005/8/layout/bProcess2"/>
    <dgm:cxn modelId="{BA1029B5-B2E0-4C33-8F28-C418C81D5E6B}" type="presOf" srcId="{B5806F58-1C37-41F1-A070-C3D455022E58}" destId="{74588E8B-8BA2-4003-90EC-54C07246840F}" srcOrd="0" destOrd="0" presId="urn:microsoft.com/office/officeart/2005/8/layout/bProcess2"/>
    <dgm:cxn modelId="{B84EC1D9-7887-48B4-B123-CED7B72FEDBD}" srcId="{739FFAFF-5973-45BB-ABE9-E2E41245BE2E}" destId="{B5806F58-1C37-41F1-A070-C3D455022E58}" srcOrd="1" destOrd="0" parTransId="{BCE2CB11-A9A9-4DC0-B795-7307054EB48B}" sibTransId="{8C88399C-05B4-48EB-91DF-54859C7E7784}"/>
    <dgm:cxn modelId="{48583EF9-1C76-4767-8142-66B75E33F397}" srcId="{739FFAFF-5973-45BB-ABE9-E2E41245BE2E}" destId="{5E2866F1-84FF-4281-9535-42923166D06C}" srcOrd="0" destOrd="0" parTransId="{6E30B39C-0DB5-42FB-B71C-1C2797958FE9}" sibTransId="{805BF253-9C6A-4EA5-8A15-2E59C468AEFC}"/>
    <dgm:cxn modelId="{F5156F67-1A2C-4886-BCBA-EE12471718AB}" type="presParOf" srcId="{66207EAB-EC37-463A-93E6-02FB24B2F2CA}" destId="{B781461F-F19D-45E2-89D6-37517F2E609E}" srcOrd="0" destOrd="0" presId="urn:microsoft.com/office/officeart/2005/8/layout/bProcess2"/>
    <dgm:cxn modelId="{19E125A5-A73F-4A8E-A793-1B2D73662D73}" type="presParOf" srcId="{66207EAB-EC37-463A-93E6-02FB24B2F2CA}" destId="{1A82FEDA-3173-4853-BB3A-0E53997E6A4A}" srcOrd="1" destOrd="0" presId="urn:microsoft.com/office/officeart/2005/8/layout/bProcess2"/>
    <dgm:cxn modelId="{75F4D17F-2ACB-465F-AE3F-247B739585D1}" type="presParOf" srcId="{66207EAB-EC37-463A-93E6-02FB24B2F2CA}" destId="{74588E8B-8BA2-4003-90EC-54C07246840F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B544B3-9D17-4101-BA99-D966E2326E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803EBA-E6F4-4DEB-A77A-FE6C5CD708DD}">
      <dgm:prSet/>
      <dgm:spPr/>
      <dgm:t>
        <a:bodyPr/>
        <a:lstStyle/>
        <a:p>
          <a:r>
            <a:rPr lang="en-US" i="1" dirty="0"/>
            <a:t>This dashboard enables the derivation of sales data across various regions of the USA and the operational profits for the years 2022 and 2023. </a:t>
          </a:r>
        </a:p>
      </dgm:t>
    </dgm:pt>
    <dgm:pt modelId="{E3C19DDB-75D3-44C5-B48F-ADF10EDC26DC}" type="parTrans" cxnId="{2C48AEFA-A81B-4167-BE72-E453AA1BD45C}">
      <dgm:prSet/>
      <dgm:spPr/>
      <dgm:t>
        <a:bodyPr/>
        <a:lstStyle/>
        <a:p>
          <a:endParaRPr lang="en-US"/>
        </a:p>
      </dgm:t>
    </dgm:pt>
    <dgm:pt modelId="{C122600D-F87F-466C-BE0F-37B506034BE2}" type="sibTrans" cxnId="{2C48AEFA-A81B-4167-BE72-E453AA1BD45C}">
      <dgm:prSet/>
      <dgm:spPr/>
      <dgm:t>
        <a:bodyPr/>
        <a:lstStyle/>
        <a:p>
          <a:endParaRPr lang="en-US"/>
        </a:p>
      </dgm:t>
    </dgm:pt>
    <dgm:pt modelId="{867E5323-9F06-451D-AD66-DF6453FBF92A}">
      <dgm:prSet/>
      <dgm:spPr/>
      <dgm:t>
        <a:bodyPr/>
        <a:lstStyle/>
        <a:p>
          <a:r>
            <a:rPr lang="en-US" i="1" dirty="0"/>
            <a:t>It also provides insights into sales based on retailers and beverage brands through visuals. </a:t>
          </a:r>
        </a:p>
      </dgm:t>
    </dgm:pt>
    <dgm:pt modelId="{B945910F-F504-4FF4-8300-F9EDFD7FABCB}" type="parTrans" cxnId="{9E730E4B-7A67-4ED3-83EF-6EA2024E231C}">
      <dgm:prSet/>
      <dgm:spPr/>
      <dgm:t>
        <a:bodyPr/>
        <a:lstStyle/>
        <a:p>
          <a:endParaRPr lang="en-US"/>
        </a:p>
      </dgm:t>
    </dgm:pt>
    <dgm:pt modelId="{341CD6CF-8D46-4D6D-9AC9-C9B8E3BDCA6B}" type="sibTrans" cxnId="{9E730E4B-7A67-4ED3-83EF-6EA2024E231C}">
      <dgm:prSet/>
      <dgm:spPr/>
      <dgm:t>
        <a:bodyPr/>
        <a:lstStyle/>
        <a:p>
          <a:endParaRPr lang="en-US"/>
        </a:p>
      </dgm:t>
    </dgm:pt>
    <dgm:pt modelId="{A7C573FF-6A0B-4A9A-9470-24E900923AC5}">
      <dgm:prSet/>
      <dgm:spPr/>
      <dgm:t>
        <a:bodyPr/>
        <a:lstStyle/>
        <a:p>
          <a:r>
            <a:rPr lang="en-US" i="1" dirty="0"/>
            <a:t>This makes it significantly easier to view and analyze various aspects of Coca-Cola's sales performance.</a:t>
          </a:r>
        </a:p>
      </dgm:t>
    </dgm:pt>
    <dgm:pt modelId="{1072F4FF-48F3-4814-BA8B-F37F04E151F3}" type="parTrans" cxnId="{07D10A22-E8E3-41AE-B0EF-84649BE1F47C}">
      <dgm:prSet/>
      <dgm:spPr/>
      <dgm:t>
        <a:bodyPr/>
        <a:lstStyle/>
        <a:p>
          <a:endParaRPr lang="en-US"/>
        </a:p>
      </dgm:t>
    </dgm:pt>
    <dgm:pt modelId="{7B29672E-9BA3-4A89-8C4C-E1B0EB131D91}" type="sibTrans" cxnId="{07D10A22-E8E3-41AE-B0EF-84649BE1F47C}">
      <dgm:prSet/>
      <dgm:spPr/>
      <dgm:t>
        <a:bodyPr/>
        <a:lstStyle/>
        <a:p>
          <a:endParaRPr lang="en-US"/>
        </a:p>
      </dgm:t>
    </dgm:pt>
    <dgm:pt modelId="{15C82186-46C4-4BB9-83A9-8B32BC616C03}" type="pres">
      <dgm:prSet presAssocID="{95B544B3-9D17-4101-BA99-D966E2326E2F}" presName="root" presStyleCnt="0">
        <dgm:presLayoutVars>
          <dgm:dir/>
          <dgm:resizeHandles val="exact"/>
        </dgm:presLayoutVars>
      </dgm:prSet>
      <dgm:spPr/>
    </dgm:pt>
    <dgm:pt modelId="{163A1A4E-7ED9-4D19-A158-D3F3FF5B0491}" type="pres">
      <dgm:prSet presAssocID="{47803EBA-E6F4-4DEB-A77A-FE6C5CD708DD}" presName="compNode" presStyleCnt="0"/>
      <dgm:spPr/>
    </dgm:pt>
    <dgm:pt modelId="{399F3685-8773-4246-AB9B-79EC75CF1C2F}" type="pres">
      <dgm:prSet presAssocID="{47803EBA-E6F4-4DEB-A77A-FE6C5CD708DD}" presName="bgRect" presStyleLbl="bgShp" presStyleIdx="0" presStyleCnt="3"/>
      <dgm:spPr/>
    </dgm:pt>
    <dgm:pt modelId="{10D1534C-311E-480C-9332-5A33DB7B5198}" type="pres">
      <dgm:prSet presAssocID="{47803EBA-E6F4-4DEB-A77A-FE6C5CD708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43BDADE-FE1E-476F-8A33-7170A9D8CDEE}" type="pres">
      <dgm:prSet presAssocID="{47803EBA-E6F4-4DEB-A77A-FE6C5CD708DD}" presName="spaceRect" presStyleCnt="0"/>
      <dgm:spPr/>
    </dgm:pt>
    <dgm:pt modelId="{05CFF20B-F988-4C01-914D-9AF18CC2AC7F}" type="pres">
      <dgm:prSet presAssocID="{47803EBA-E6F4-4DEB-A77A-FE6C5CD708DD}" presName="parTx" presStyleLbl="revTx" presStyleIdx="0" presStyleCnt="3">
        <dgm:presLayoutVars>
          <dgm:chMax val="0"/>
          <dgm:chPref val="0"/>
        </dgm:presLayoutVars>
      </dgm:prSet>
      <dgm:spPr/>
    </dgm:pt>
    <dgm:pt modelId="{C5CA30B1-8FE1-427F-8193-53E2D21003C2}" type="pres">
      <dgm:prSet presAssocID="{C122600D-F87F-466C-BE0F-37B506034BE2}" presName="sibTrans" presStyleCnt="0"/>
      <dgm:spPr/>
    </dgm:pt>
    <dgm:pt modelId="{0F3AD1D8-C2D3-4FFA-AB3E-F4F57990302A}" type="pres">
      <dgm:prSet presAssocID="{867E5323-9F06-451D-AD66-DF6453FBF92A}" presName="compNode" presStyleCnt="0"/>
      <dgm:spPr/>
    </dgm:pt>
    <dgm:pt modelId="{2B93B49D-62F1-4831-8782-14D1E5CB3C49}" type="pres">
      <dgm:prSet presAssocID="{867E5323-9F06-451D-AD66-DF6453FBF92A}" presName="bgRect" presStyleLbl="bgShp" presStyleIdx="1" presStyleCnt="3"/>
      <dgm:spPr/>
    </dgm:pt>
    <dgm:pt modelId="{B461B4AF-E72F-43D6-8132-A1DE0404F870}" type="pres">
      <dgm:prSet presAssocID="{867E5323-9F06-451D-AD66-DF6453FBF9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B9CCB81A-F403-472B-9423-59AEBD513934}" type="pres">
      <dgm:prSet presAssocID="{867E5323-9F06-451D-AD66-DF6453FBF92A}" presName="spaceRect" presStyleCnt="0"/>
      <dgm:spPr/>
    </dgm:pt>
    <dgm:pt modelId="{5DE23943-6B22-455D-B73C-92387859BBA4}" type="pres">
      <dgm:prSet presAssocID="{867E5323-9F06-451D-AD66-DF6453FBF92A}" presName="parTx" presStyleLbl="revTx" presStyleIdx="1" presStyleCnt="3">
        <dgm:presLayoutVars>
          <dgm:chMax val="0"/>
          <dgm:chPref val="0"/>
        </dgm:presLayoutVars>
      </dgm:prSet>
      <dgm:spPr/>
    </dgm:pt>
    <dgm:pt modelId="{3E86779F-0309-4A63-AA6C-20936395851E}" type="pres">
      <dgm:prSet presAssocID="{341CD6CF-8D46-4D6D-9AC9-C9B8E3BDCA6B}" presName="sibTrans" presStyleCnt="0"/>
      <dgm:spPr/>
    </dgm:pt>
    <dgm:pt modelId="{490E2203-5871-4D9E-95B8-82CAF7773766}" type="pres">
      <dgm:prSet presAssocID="{A7C573FF-6A0B-4A9A-9470-24E900923AC5}" presName="compNode" presStyleCnt="0"/>
      <dgm:spPr/>
    </dgm:pt>
    <dgm:pt modelId="{289F1831-7772-4F70-A9C5-0FEF259C9434}" type="pres">
      <dgm:prSet presAssocID="{A7C573FF-6A0B-4A9A-9470-24E900923AC5}" presName="bgRect" presStyleLbl="bgShp" presStyleIdx="2" presStyleCnt="3"/>
      <dgm:spPr/>
    </dgm:pt>
    <dgm:pt modelId="{22AE5DB3-3434-4702-8E7B-EE70680D837A}" type="pres">
      <dgm:prSet presAssocID="{A7C573FF-6A0B-4A9A-9470-24E900923A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53F27F69-7E17-428C-860C-56A216FAE3B3}" type="pres">
      <dgm:prSet presAssocID="{A7C573FF-6A0B-4A9A-9470-24E900923AC5}" presName="spaceRect" presStyleCnt="0"/>
      <dgm:spPr/>
    </dgm:pt>
    <dgm:pt modelId="{55F011A6-8D59-416F-BB7F-322523AED918}" type="pres">
      <dgm:prSet presAssocID="{A7C573FF-6A0B-4A9A-9470-24E900923A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7D10A22-E8E3-41AE-B0EF-84649BE1F47C}" srcId="{95B544B3-9D17-4101-BA99-D966E2326E2F}" destId="{A7C573FF-6A0B-4A9A-9470-24E900923AC5}" srcOrd="2" destOrd="0" parTransId="{1072F4FF-48F3-4814-BA8B-F37F04E151F3}" sibTransId="{7B29672E-9BA3-4A89-8C4C-E1B0EB131D91}"/>
    <dgm:cxn modelId="{8E089E22-1AF2-45E4-BECC-544D38EF32E0}" type="presOf" srcId="{867E5323-9F06-451D-AD66-DF6453FBF92A}" destId="{5DE23943-6B22-455D-B73C-92387859BBA4}" srcOrd="0" destOrd="0" presId="urn:microsoft.com/office/officeart/2018/2/layout/IconVerticalSolidList"/>
    <dgm:cxn modelId="{2E2D1549-5782-48C7-802F-BD3E5DDE40F2}" type="presOf" srcId="{A7C573FF-6A0B-4A9A-9470-24E900923AC5}" destId="{55F011A6-8D59-416F-BB7F-322523AED918}" srcOrd="0" destOrd="0" presId="urn:microsoft.com/office/officeart/2018/2/layout/IconVerticalSolidList"/>
    <dgm:cxn modelId="{9E730E4B-7A67-4ED3-83EF-6EA2024E231C}" srcId="{95B544B3-9D17-4101-BA99-D966E2326E2F}" destId="{867E5323-9F06-451D-AD66-DF6453FBF92A}" srcOrd="1" destOrd="0" parTransId="{B945910F-F504-4FF4-8300-F9EDFD7FABCB}" sibTransId="{341CD6CF-8D46-4D6D-9AC9-C9B8E3BDCA6B}"/>
    <dgm:cxn modelId="{0E137470-0896-4E6D-85BE-8A295CEED1E1}" type="presOf" srcId="{47803EBA-E6F4-4DEB-A77A-FE6C5CD708DD}" destId="{05CFF20B-F988-4C01-914D-9AF18CC2AC7F}" srcOrd="0" destOrd="0" presId="urn:microsoft.com/office/officeart/2018/2/layout/IconVerticalSolidList"/>
    <dgm:cxn modelId="{527010B5-D3BB-473D-883C-1C6545ECCEAC}" type="presOf" srcId="{95B544B3-9D17-4101-BA99-D966E2326E2F}" destId="{15C82186-46C4-4BB9-83A9-8B32BC616C03}" srcOrd="0" destOrd="0" presId="urn:microsoft.com/office/officeart/2018/2/layout/IconVerticalSolidList"/>
    <dgm:cxn modelId="{2C48AEFA-A81B-4167-BE72-E453AA1BD45C}" srcId="{95B544B3-9D17-4101-BA99-D966E2326E2F}" destId="{47803EBA-E6F4-4DEB-A77A-FE6C5CD708DD}" srcOrd="0" destOrd="0" parTransId="{E3C19DDB-75D3-44C5-B48F-ADF10EDC26DC}" sibTransId="{C122600D-F87F-466C-BE0F-37B506034BE2}"/>
    <dgm:cxn modelId="{121D823A-E638-46FF-A08B-F5D469E24572}" type="presParOf" srcId="{15C82186-46C4-4BB9-83A9-8B32BC616C03}" destId="{163A1A4E-7ED9-4D19-A158-D3F3FF5B0491}" srcOrd="0" destOrd="0" presId="urn:microsoft.com/office/officeart/2018/2/layout/IconVerticalSolidList"/>
    <dgm:cxn modelId="{379E50BF-B7F7-42A2-9E2E-221C72BB84B6}" type="presParOf" srcId="{163A1A4E-7ED9-4D19-A158-D3F3FF5B0491}" destId="{399F3685-8773-4246-AB9B-79EC75CF1C2F}" srcOrd="0" destOrd="0" presId="urn:microsoft.com/office/officeart/2018/2/layout/IconVerticalSolidList"/>
    <dgm:cxn modelId="{5F55EEFE-C2E7-4BF1-8504-BEBD874C6C3F}" type="presParOf" srcId="{163A1A4E-7ED9-4D19-A158-D3F3FF5B0491}" destId="{10D1534C-311E-480C-9332-5A33DB7B5198}" srcOrd="1" destOrd="0" presId="urn:microsoft.com/office/officeart/2018/2/layout/IconVerticalSolidList"/>
    <dgm:cxn modelId="{943CE564-95E5-4557-8B6F-B8F3E970AA6F}" type="presParOf" srcId="{163A1A4E-7ED9-4D19-A158-D3F3FF5B0491}" destId="{A43BDADE-FE1E-476F-8A33-7170A9D8CDEE}" srcOrd="2" destOrd="0" presId="urn:microsoft.com/office/officeart/2018/2/layout/IconVerticalSolidList"/>
    <dgm:cxn modelId="{6F31A663-716A-42D5-82C0-D33684BC6455}" type="presParOf" srcId="{163A1A4E-7ED9-4D19-A158-D3F3FF5B0491}" destId="{05CFF20B-F988-4C01-914D-9AF18CC2AC7F}" srcOrd="3" destOrd="0" presId="urn:microsoft.com/office/officeart/2018/2/layout/IconVerticalSolidList"/>
    <dgm:cxn modelId="{F09E182A-7C22-4C65-91C5-131772F32769}" type="presParOf" srcId="{15C82186-46C4-4BB9-83A9-8B32BC616C03}" destId="{C5CA30B1-8FE1-427F-8193-53E2D21003C2}" srcOrd="1" destOrd="0" presId="urn:microsoft.com/office/officeart/2018/2/layout/IconVerticalSolidList"/>
    <dgm:cxn modelId="{37D69A12-EF25-4E64-964E-4F09EF6CBA5B}" type="presParOf" srcId="{15C82186-46C4-4BB9-83A9-8B32BC616C03}" destId="{0F3AD1D8-C2D3-4FFA-AB3E-F4F57990302A}" srcOrd="2" destOrd="0" presId="urn:microsoft.com/office/officeart/2018/2/layout/IconVerticalSolidList"/>
    <dgm:cxn modelId="{3703D246-BF40-41AD-BDE4-FA52B7FDA284}" type="presParOf" srcId="{0F3AD1D8-C2D3-4FFA-AB3E-F4F57990302A}" destId="{2B93B49D-62F1-4831-8782-14D1E5CB3C49}" srcOrd="0" destOrd="0" presId="urn:microsoft.com/office/officeart/2018/2/layout/IconVerticalSolidList"/>
    <dgm:cxn modelId="{351D8E80-EC2E-4563-BDD4-E0D76330E673}" type="presParOf" srcId="{0F3AD1D8-C2D3-4FFA-AB3E-F4F57990302A}" destId="{B461B4AF-E72F-43D6-8132-A1DE0404F870}" srcOrd="1" destOrd="0" presId="urn:microsoft.com/office/officeart/2018/2/layout/IconVerticalSolidList"/>
    <dgm:cxn modelId="{560664CD-3516-4177-946D-7953A4F711C8}" type="presParOf" srcId="{0F3AD1D8-C2D3-4FFA-AB3E-F4F57990302A}" destId="{B9CCB81A-F403-472B-9423-59AEBD513934}" srcOrd="2" destOrd="0" presId="urn:microsoft.com/office/officeart/2018/2/layout/IconVerticalSolidList"/>
    <dgm:cxn modelId="{FB87E401-C707-4F39-935A-B76079CABAAA}" type="presParOf" srcId="{0F3AD1D8-C2D3-4FFA-AB3E-F4F57990302A}" destId="{5DE23943-6B22-455D-B73C-92387859BBA4}" srcOrd="3" destOrd="0" presId="urn:microsoft.com/office/officeart/2018/2/layout/IconVerticalSolidList"/>
    <dgm:cxn modelId="{7B08EA2F-012B-476C-BF60-6E0C4E75B7FA}" type="presParOf" srcId="{15C82186-46C4-4BB9-83A9-8B32BC616C03}" destId="{3E86779F-0309-4A63-AA6C-20936395851E}" srcOrd="3" destOrd="0" presId="urn:microsoft.com/office/officeart/2018/2/layout/IconVerticalSolidList"/>
    <dgm:cxn modelId="{E6E5FF40-5D03-480D-B9CB-076B933C9D52}" type="presParOf" srcId="{15C82186-46C4-4BB9-83A9-8B32BC616C03}" destId="{490E2203-5871-4D9E-95B8-82CAF7773766}" srcOrd="4" destOrd="0" presId="urn:microsoft.com/office/officeart/2018/2/layout/IconVerticalSolidList"/>
    <dgm:cxn modelId="{6A497217-23EA-4717-B97B-AAA2555322EA}" type="presParOf" srcId="{490E2203-5871-4D9E-95B8-82CAF7773766}" destId="{289F1831-7772-4F70-A9C5-0FEF259C9434}" srcOrd="0" destOrd="0" presId="urn:microsoft.com/office/officeart/2018/2/layout/IconVerticalSolidList"/>
    <dgm:cxn modelId="{3631DE44-8478-4EFF-8912-552E92FC4BA7}" type="presParOf" srcId="{490E2203-5871-4D9E-95B8-82CAF7773766}" destId="{22AE5DB3-3434-4702-8E7B-EE70680D837A}" srcOrd="1" destOrd="0" presId="urn:microsoft.com/office/officeart/2018/2/layout/IconVerticalSolidList"/>
    <dgm:cxn modelId="{9503509A-BDFD-4628-93AE-B65994E8F008}" type="presParOf" srcId="{490E2203-5871-4D9E-95B8-82CAF7773766}" destId="{53F27F69-7E17-428C-860C-56A216FAE3B3}" srcOrd="2" destOrd="0" presId="urn:microsoft.com/office/officeart/2018/2/layout/IconVerticalSolidList"/>
    <dgm:cxn modelId="{9BE3C2ED-655D-49AC-80E1-F7CDA7757CD0}" type="presParOf" srcId="{490E2203-5871-4D9E-95B8-82CAF7773766}" destId="{55F011A6-8D59-416F-BB7F-322523AED9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4CF14-FA9B-470C-A1B9-23E36DD36921}">
      <dsp:nvSpPr>
        <dsp:cNvPr id="0" name=""/>
        <dsp:cNvSpPr/>
      </dsp:nvSpPr>
      <dsp:spPr>
        <a:xfrm>
          <a:off x="861950" y="500034"/>
          <a:ext cx="1259270" cy="125927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1BA11-70AA-4393-BD69-34753CBE867E}">
      <dsp:nvSpPr>
        <dsp:cNvPr id="0" name=""/>
        <dsp:cNvSpPr/>
      </dsp:nvSpPr>
      <dsp:spPr>
        <a:xfrm>
          <a:off x="1130320" y="768403"/>
          <a:ext cx="722532" cy="7225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ADE68-E966-4AB4-AECC-8E71B1D80797}">
      <dsp:nvSpPr>
        <dsp:cNvPr id="0" name=""/>
        <dsp:cNvSpPr/>
      </dsp:nvSpPr>
      <dsp:spPr>
        <a:xfrm>
          <a:off x="459397" y="2151536"/>
          <a:ext cx="20643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Aim</a:t>
          </a:r>
        </a:p>
      </dsp:txBody>
      <dsp:txXfrm>
        <a:off x="459397" y="2151536"/>
        <a:ext cx="2064378" cy="720000"/>
      </dsp:txXfrm>
    </dsp:sp>
    <dsp:sp modelId="{BFE29179-BEB0-40F3-AD6F-59586B68F3AD}">
      <dsp:nvSpPr>
        <dsp:cNvPr id="0" name=""/>
        <dsp:cNvSpPr/>
      </dsp:nvSpPr>
      <dsp:spPr>
        <a:xfrm>
          <a:off x="3287595" y="500034"/>
          <a:ext cx="1259270" cy="125927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037B1-53FE-4616-98B3-0DB9297C3DCD}">
      <dsp:nvSpPr>
        <dsp:cNvPr id="0" name=""/>
        <dsp:cNvSpPr/>
      </dsp:nvSpPr>
      <dsp:spPr>
        <a:xfrm>
          <a:off x="3555964" y="768403"/>
          <a:ext cx="722532" cy="7225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264F7-5653-4B82-A7C1-182EA8BF2855}">
      <dsp:nvSpPr>
        <dsp:cNvPr id="0" name=""/>
        <dsp:cNvSpPr/>
      </dsp:nvSpPr>
      <dsp:spPr>
        <a:xfrm>
          <a:off x="2885041" y="2151536"/>
          <a:ext cx="20643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Introduction</a:t>
          </a:r>
        </a:p>
      </dsp:txBody>
      <dsp:txXfrm>
        <a:off x="2885041" y="2151536"/>
        <a:ext cx="2064378" cy="720000"/>
      </dsp:txXfrm>
    </dsp:sp>
    <dsp:sp modelId="{EDE8EDBC-5548-4098-A048-F55E9CE8F4CA}">
      <dsp:nvSpPr>
        <dsp:cNvPr id="0" name=""/>
        <dsp:cNvSpPr/>
      </dsp:nvSpPr>
      <dsp:spPr>
        <a:xfrm>
          <a:off x="5713239" y="500034"/>
          <a:ext cx="1259270" cy="125927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64B92-2C24-4C67-820B-5EE076845B50}">
      <dsp:nvSpPr>
        <dsp:cNvPr id="0" name=""/>
        <dsp:cNvSpPr/>
      </dsp:nvSpPr>
      <dsp:spPr>
        <a:xfrm>
          <a:off x="5981609" y="768403"/>
          <a:ext cx="722532" cy="7225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DEC15-AEDA-406D-9B12-CFAAF400C7F2}">
      <dsp:nvSpPr>
        <dsp:cNvPr id="0" name=""/>
        <dsp:cNvSpPr/>
      </dsp:nvSpPr>
      <dsp:spPr>
        <a:xfrm>
          <a:off x="5310686" y="2151536"/>
          <a:ext cx="20643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Problem Statements</a:t>
          </a:r>
        </a:p>
      </dsp:txBody>
      <dsp:txXfrm>
        <a:off x="5310686" y="2151536"/>
        <a:ext cx="2064378" cy="720000"/>
      </dsp:txXfrm>
    </dsp:sp>
    <dsp:sp modelId="{369E5A64-899E-46AB-8756-0184E131AFF7}">
      <dsp:nvSpPr>
        <dsp:cNvPr id="0" name=""/>
        <dsp:cNvSpPr/>
      </dsp:nvSpPr>
      <dsp:spPr>
        <a:xfrm>
          <a:off x="8138884" y="500034"/>
          <a:ext cx="1259270" cy="125927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EE578-3997-4675-B673-6B018921BF1F}">
      <dsp:nvSpPr>
        <dsp:cNvPr id="0" name=""/>
        <dsp:cNvSpPr/>
      </dsp:nvSpPr>
      <dsp:spPr>
        <a:xfrm>
          <a:off x="8407253" y="768403"/>
          <a:ext cx="722532" cy="7225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7E3BD-6123-413C-A7CF-4E216C7FE750}">
      <dsp:nvSpPr>
        <dsp:cNvPr id="0" name=""/>
        <dsp:cNvSpPr/>
      </dsp:nvSpPr>
      <dsp:spPr>
        <a:xfrm>
          <a:off x="7736330" y="2151536"/>
          <a:ext cx="20643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conclusion</a:t>
          </a:r>
        </a:p>
      </dsp:txBody>
      <dsp:txXfrm>
        <a:off x="7736330" y="2151536"/>
        <a:ext cx="206437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BFC19-7684-486C-806A-50B0D4A90565}">
      <dsp:nvSpPr>
        <dsp:cNvPr id="0" name=""/>
        <dsp:cNvSpPr/>
      </dsp:nvSpPr>
      <dsp:spPr>
        <a:xfrm>
          <a:off x="1972224" y="176323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95CBF-2F4A-435D-B153-D3E94F65EF0E}">
      <dsp:nvSpPr>
        <dsp:cNvPr id="0" name=""/>
        <dsp:cNvSpPr/>
      </dsp:nvSpPr>
      <dsp:spPr>
        <a:xfrm>
          <a:off x="2440224" y="64432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0A8B3-AEDA-404A-A957-AA10047D2B5D}">
      <dsp:nvSpPr>
        <dsp:cNvPr id="0" name=""/>
        <dsp:cNvSpPr/>
      </dsp:nvSpPr>
      <dsp:spPr>
        <a:xfrm>
          <a:off x="1270224" y="305632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To create a report based on the dashboard regarding the Coca-Cola sales in the USA </a:t>
          </a:r>
        </a:p>
      </dsp:txBody>
      <dsp:txXfrm>
        <a:off x="1270224" y="3056324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1461F-F19D-45E2-89D6-37517F2E609E}">
      <dsp:nvSpPr>
        <dsp:cNvPr id="0" name=""/>
        <dsp:cNvSpPr/>
      </dsp:nvSpPr>
      <dsp:spPr>
        <a:xfrm>
          <a:off x="607" y="1180957"/>
          <a:ext cx="1989422" cy="19894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/>
            <a:t>‘Target</a:t>
          </a:r>
          <a:r>
            <a:rPr lang="en-US" sz="1700" i="1" kern="1200"/>
            <a:t>’ had the largest increase in sales which went from</a:t>
          </a:r>
          <a:endParaRPr lang="en-US" sz="1700" kern="1200"/>
        </a:p>
      </dsp:txBody>
      <dsp:txXfrm>
        <a:off x="291951" y="1472301"/>
        <a:ext cx="1406734" cy="1406734"/>
      </dsp:txXfrm>
    </dsp:sp>
    <dsp:sp modelId="{1A82FEDA-3173-4853-BB3A-0E53997E6A4A}">
      <dsp:nvSpPr>
        <dsp:cNvPr id="0" name=""/>
        <dsp:cNvSpPr/>
      </dsp:nvSpPr>
      <dsp:spPr>
        <a:xfrm rot="5400000">
          <a:off x="2154157" y="1912070"/>
          <a:ext cx="696297" cy="52719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88E8B-8BA2-4003-90EC-54C07246840F}">
      <dsp:nvSpPr>
        <dsp:cNvPr id="0" name=""/>
        <dsp:cNvSpPr/>
      </dsp:nvSpPr>
      <dsp:spPr>
        <a:xfrm>
          <a:off x="2984741" y="1180957"/>
          <a:ext cx="1989422" cy="19894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9,250 USD to 13,41,995 USD</a:t>
          </a:r>
          <a:endParaRPr lang="en-US" sz="1700" kern="1200"/>
        </a:p>
      </dsp:txBody>
      <dsp:txXfrm>
        <a:off x="3276085" y="1472301"/>
        <a:ext cx="1406734" cy="1406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F3685-8773-4246-AB9B-79EC75CF1C2F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1534C-311E-480C-9332-5A33DB7B5198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FF20B-F988-4C01-914D-9AF18CC2AC7F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This dashboard enables the derivation of sales data across various regions of the USA and the operational profits for the years 2022 and 2023. </a:t>
          </a:r>
        </a:p>
      </dsp:txBody>
      <dsp:txXfrm>
        <a:off x="1939533" y="717"/>
        <a:ext cx="4362067" cy="1679249"/>
      </dsp:txXfrm>
    </dsp:sp>
    <dsp:sp modelId="{2B93B49D-62F1-4831-8782-14D1E5CB3C49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1B4AF-E72F-43D6-8132-A1DE0404F870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23943-6B22-455D-B73C-92387859BBA4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It also provides insights into sales based on retailers and beverage brands through visuals. </a:t>
          </a:r>
        </a:p>
      </dsp:txBody>
      <dsp:txXfrm>
        <a:off x="1939533" y="2099779"/>
        <a:ext cx="4362067" cy="1679249"/>
      </dsp:txXfrm>
    </dsp:sp>
    <dsp:sp modelId="{289F1831-7772-4F70-A9C5-0FEF259C9434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E5DB3-3434-4702-8E7B-EE70680D837A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011A6-8D59-416F-BB7F-322523AED918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This makes it significantly easier to view and analyze various aspects of Coca-Cola's sales performance.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A32C1-1852-4B7B-AC5F-F6A89E16B2FF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A2355-3C77-4108-9D9D-D10E5E6CA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24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A2355-3C77-4108-9D9D-D10E5E6CAE0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98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A900-7626-9201-9900-4FA3AA062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53BC1-F8D7-3C07-C17A-DBD687BF6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91A8-E06B-6F1D-20EA-8AC1CAC8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444B-D13D-4AAA-A652-EA0641B32AA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04B6E-596F-EEB6-9FD1-E010EDD8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3A47E-453B-5512-0FE0-7900DB71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AA80-3D59-46D7-9786-8A06BC44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84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DED1-A0E6-32F2-BEE0-B6354C2D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F9A9C-A047-F371-D09A-0C5EE2FBD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FF70B-77DC-2D8A-8134-048C5AA5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444B-D13D-4AAA-A652-EA0641B32AA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2F40-067D-3120-ECCF-E1CAC109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B495F-6BBB-4FFE-D1E3-7161A8F1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AA80-3D59-46D7-9786-8A06BC44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22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F39E5-E863-8FDD-4248-EF832AF1B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9770C-3FE1-AB4E-1FE8-6560AE0E1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174F1-4A42-4CAE-C918-0D1F5E95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444B-D13D-4AAA-A652-EA0641B32AA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B14E-7777-87FD-2E00-08FEA0B2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6175-E779-840F-7A1B-785BF42E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AA80-3D59-46D7-9786-8A06BC44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98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BD12-D15D-C098-7B1E-256B9CDE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9647-D4CE-3434-2CAA-65779D9C3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655C3-995D-7E89-B1C1-583FF8AD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444B-D13D-4AAA-A652-EA0641B32AA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9626-D5FF-9C92-1085-B49A1BAB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0C6F-D8FE-0C99-E433-1A20607E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AA80-3D59-46D7-9786-8A06BC44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6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C0E1-0862-B440-1CCE-27258DA4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889E9-DF86-D88F-A87E-D755A18A1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C0E81-F631-F925-3F9C-8054EB29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444B-D13D-4AAA-A652-EA0641B32AA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BC0D6-D61D-609E-277C-ED365DA8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E2E1D-E687-CB5F-11D1-4955634F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AA80-3D59-46D7-9786-8A06BC44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4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F39E-1B55-0326-AF05-E75F8B32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55C33-9446-6FF3-27AE-EA865CB1D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AEC34-6C54-7281-1E09-F327B5717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A7C2F-4C16-1621-EDCF-401A84D3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444B-D13D-4AAA-A652-EA0641B32AA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ED7B9-4E90-F2AE-E726-9B0D2773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A4056-E43C-EAA2-F81B-44FF1180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AA80-3D59-46D7-9786-8A06BC44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8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E714-B5C4-A805-DB1A-6BCA02EF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67B68-02C5-5A98-CC6A-A85E91F13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8B0FE-E887-AF41-DFB0-D647BDAC9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111F4-ABC2-5EB5-CDA9-4A0C69C6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ED53C-96AF-7988-6025-7F2E91CD5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CC56D-3848-9A6B-EDA8-FA70BB33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444B-D13D-4AAA-A652-EA0641B32AA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21576-1C60-F97E-0484-B23B406F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4EF95-848A-6F7B-A2D8-FAA874C5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AA80-3D59-46D7-9786-8A06BC44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8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9C3C-6D97-7594-16AC-34CAA835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CC18B-B5F1-67E1-EAEE-E810E599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444B-D13D-4AAA-A652-EA0641B32AA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99CA5-3569-F0D5-0245-2BE7274E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BF6BC-5143-AB61-C002-D53E2A79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AA80-3D59-46D7-9786-8A06BC44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97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10D00-A482-20A1-BF0B-3A4D3FBD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444B-D13D-4AAA-A652-EA0641B32AA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BCCA0-583B-0123-ADCD-0E163659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6AF1C-2429-CF90-F706-E5AD738B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AA80-3D59-46D7-9786-8A06BC44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65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2629-3194-776E-C7D3-ACF33E57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8F9A-9EF0-D976-B4DA-4B711905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A2CE4-5CF8-89FF-9005-A6E114A28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15C8A-34AF-2FFA-445D-97D0E78B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444B-D13D-4AAA-A652-EA0641B32AA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4EF4-F64E-06DB-81CD-2E2C41C7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E2E16-11A6-A54A-4DA7-2A0B8277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AA80-3D59-46D7-9786-8A06BC44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66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ADAF-BF8E-5D0F-7E08-A2CD67BC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434C5-81A9-BE34-801B-065278F2E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E3658-749C-B475-2E08-877352A1F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025A7-AAC0-B7CD-C56F-59DBFA22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F444B-D13D-4AAA-A652-EA0641B32AA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7E978-D748-4E94-605B-A613608F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52BE6-0C2F-F4A6-83FF-CC6BDF85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BAA80-3D59-46D7-9786-8A06BC44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21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01B11-F31E-7132-69C7-CC76C4B2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31AFB-CB71-B0FF-B561-4C5802844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1DD2-D903-5A93-7EBF-8DAF8A533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F444B-D13D-4AAA-A652-EA0641B32AAA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74604-DB74-053A-3D48-336A9DE81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8B8B4-35F6-32A0-AE27-4FC2A6B4C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BAA80-3D59-46D7-9786-8A06BC445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0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C17DB-CED3-5D6C-0CF1-6326331DB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04" y="1145431"/>
            <a:ext cx="9744116" cy="4567137"/>
          </a:xfrm>
        </p:spPr>
        <p:txBody>
          <a:bodyPr>
            <a:normAutofit/>
          </a:bodyPr>
          <a:lstStyle/>
          <a:p>
            <a:pPr algn="l"/>
            <a:r>
              <a:rPr lang="en-US" sz="4000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Coca-Cola Sales Report </a:t>
            </a:r>
            <a:br>
              <a:rPr lang="en-US" sz="4000" i="1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4000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created by Reina</a:t>
            </a:r>
            <a:endParaRPr lang="en-IN" sz="4000" i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CC4E7-A05F-4F81-18DF-77FB22E13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60" r="131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390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37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F0996-D79E-C6B3-EE53-FC278E5C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64" y="697623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i="1" kern="1200" dirty="0">
                <a:solidFill>
                  <a:schemeClr val="bg1"/>
                </a:solidFill>
                <a:latin typeface="Candara Light" panose="020E0502030303020204" pitchFamily="34" charset="0"/>
              </a:rPr>
              <a:t>Thank you</a:t>
            </a:r>
          </a:p>
        </p:txBody>
      </p:sp>
      <p:sp>
        <p:nvSpPr>
          <p:cNvPr id="38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8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9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94" name="Oval 39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9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7107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50012-FEC0-951C-F950-91C76658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Table Of Contents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5F5194-7AE5-25D7-A7B7-890887A6C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949810"/>
              </p:ext>
            </p:extLst>
          </p:nvPr>
        </p:nvGraphicFramePr>
        <p:xfrm>
          <a:off x="1093694" y="2425605"/>
          <a:ext cx="10260106" cy="337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549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C309CC-3E8A-256B-8FD9-3FA9F90C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/>
              <a:t>AIM</a:t>
            </a:r>
            <a:endParaRPr lang="en-IN" sz="4000"/>
          </a:p>
        </p:txBody>
      </p:sp>
      <p:graphicFrame>
        <p:nvGraphicFramePr>
          <p:cNvPr id="138" name="Content Placeholder 2">
            <a:extLst>
              <a:ext uri="{FF2B5EF4-FFF2-40B4-BE49-F238E27FC236}">
                <a16:creationId xmlns:a16="http://schemas.microsoft.com/office/drawing/2014/main" id="{3234C218-B87E-7F9F-FB7A-105D74B59B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32401" y="1721579"/>
          <a:ext cx="6140449" cy="395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9943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Graph">
            <a:extLst>
              <a:ext uri="{FF2B5EF4-FFF2-40B4-BE49-F238E27FC236}">
                <a16:creationId xmlns:a16="http://schemas.microsoft.com/office/drawing/2014/main" id="{0B5EE936-95C1-4FBC-61F9-A03CAA14D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7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56462-685C-9E67-F672-44B6972E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  <a:endParaRPr lang="en-IN" sz="40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E17F953-81FA-BB66-5549-50457B8B88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dashboard is developed using the Coca-Cola sales dataset for the USA, covering the years 2022 and 2023.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700" b="0" i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This dataset includes detailed records of sales across various regions of the USA, categorized by retailers and beverage brands.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700" b="0" i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Additionally, the dataset also provides information on the total operating profit.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031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3299E-91C8-A969-67A5-19CF222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1" y="282800"/>
            <a:ext cx="4716231" cy="1288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1</a:t>
            </a:r>
            <a:b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Region of the USA had the most sales in 2022 and 2023?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037C701E-5151-4086-9CF2-7F44AA38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656C08E-A84B-4C76-9D3B-46237B5A9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638DA-F1BC-356C-2075-F662A9E54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92" t="38148" r="31406" b="21031"/>
          <a:stretch/>
        </p:blipFill>
        <p:spPr>
          <a:xfrm>
            <a:off x="854248" y="754591"/>
            <a:ext cx="4763801" cy="2066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BB4F38-23D5-7547-2F34-86E133E0EF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43" t="38264" r="30861" b="21250"/>
          <a:stretch/>
        </p:blipFill>
        <p:spPr>
          <a:xfrm>
            <a:off x="854247" y="3771101"/>
            <a:ext cx="4763801" cy="2141150"/>
          </a:xfrm>
          <a:prstGeom prst="rect">
            <a:avLst/>
          </a:prstGeom>
        </p:spPr>
      </p:pic>
      <p:grpSp>
        <p:nvGrpSpPr>
          <p:cNvPr id="155" name="Graphic 4">
            <a:extLst>
              <a:ext uri="{FF2B5EF4-FFF2-40B4-BE49-F238E27FC236}">
                <a16:creationId xmlns:a16="http://schemas.microsoft.com/office/drawing/2014/main" id="{72FB3F6E-946C-4B30-8EAA-64FA3056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88" y="509132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820447A-FA0D-448D-8513-13647DCE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0F5A0F-E8FC-415B-BA7F-74C42D42C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77443A5-2061-492B-AFF5-658AB7E7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276C0A3-C877-457C-917D-473FABC9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9808886-A26A-41C2-9401-727236349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FB169C8-A66F-4AEC-BBEE-4DEBBE84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EC418CD-F215-459D-8919-D5B5194E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E034A84-840E-429B-9A4F-ECC31AB6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D050DBA-8800-4A73-84C0-34DC71A6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D4BF35D-BFFA-45A5-8081-FEDD30757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B354BD-25DC-42A0-9CE7-82468681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52C4A08-6644-42B7-8237-2AD5F0041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1D58C06-A184-4272-9824-2F085351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532827-DDAD-0B7B-DDEF-8286479F6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21" y="1715151"/>
            <a:ext cx="4716232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i="1">
                <a:solidFill>
                  <a:schemeClr val="bg1"/>
                </a:solidFill>
              </a:rPr>
              <a:t>The West Region of the USA had a total sales of 10,01,840 in the year 2022 and a total sales of 26,41,775 in the year 2023</a:t>
            </a:r>
            <a:endParaRPr lang="en-US" i="1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4201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64F1B-48A1-A766-64D3-A979C057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2 </a:t>
            </a:r>
            <a:br>
              <a:rPr lang="en-US" sz="2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Retailer had the largest increase in sales from 2022 to 2023</a:t>
            </a:r>
            <a:br>
              <a:rPr lang="en-US" sz="2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1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05" name="TextBox 7">
            <a:extLst>
              <a:ext uri="{FF2B5EF4-FFF2-40B4-BE49-F238E27FC236}">
                <a16:creationId xmlns:a16="http://schemas.microsoft.com/office/drawing/2014/main" id="{56C8C2ED-D6EB-6E8D-F5BA-D7273DADE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339990"/>
              </p:ext>
            </p:extLst>
          </p:nvPr>
        </p:nvGraphicFramePr>
        <p:xfrm>
          <a:off x="6477270" y="1130846"/>
          <a:ext cx="49747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EE1DF7A-0AF7-DB8E-29F5-F90DF2258DD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8157" t="41022" r="20276" b="37733"/>
          <a:stretch/>
        </p:blipFill>
        <p:spPr>
          <a:xfrm>
            <a:off x="2515070" y="1085177"/>
            <a:ext cx="3620559" cy="200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989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6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3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006"/>
            <a:ext cx="1370098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983D416-45F1-46D1-ACDB-D653B2E43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5343" y="903253"/>
            <a:ext cx="2722613" cy="2314250"/>
            <a:chOff x="1674895" y="1345036"/>
            <a:chExt cx="5428610" cy="4210939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58F3A3A1-C3D5-4975-8593-F750EDAFA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79251D8-2663-4EF3-92E0-4C857CA1E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049" y="685806"/>
            <a:ext cx="2722613" cy="24290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9D51A-9D80-41EB-7E68-7FC93771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852972"/>
            <a:ext cx="2695293" cy="2190031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Problem 3 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What is the total operating profit in the years 2022 and 2023</a:t>
            </a:r>
            <a:endParaRPr lang="en-IN" sz="3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F82D2E-80DE-6011-DA95-E61980077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" t="23728" r="38004" b="6678"/>
          <a:stretch/>
        </p:blipFill>
        <p:spPr>
          <a:xfrm>
            <a:off x="4910939" y="3399598"/>
            <a:ext cx="3975421" cy="2608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41A9EA-14D4-9091-1088-174836526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3" t="22194" r="36334" b="6309"/>
          <a:stretch/>
        </p:blipFill>
        <p:spPr>
          <a:xfrm>
            <a:off x="7698566" y="571570"/>
            <a:ext cx="3975421" cy="2591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73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4463108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FBC7B63-D60B-22D8-B0F6-BED4D240210A}"/>
              </a:ext>
            </a:extLst>
          </p:cNvPr>
          <p:cNvSpPr txBox="1"/>
          <p:nvPr/>
        </p:nvSpPr>
        <p:spPr>
          <a:xfrm>
            <a:off x="7671246" y="142736"/>
            <a:ext cx="678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2022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DD055-FEB3-D5C7-B123-ED9881DAEF38}"/>
              </a:ext>
            </a:extLst>
          </p:cNvPr>
          <p:cNvSpPr txBox="1"/>
          <p:nvPr/>
        </p:nvSpPr>
        <p:spPr>
          <a:xfrm>
            <a:off x="4782133" y="2968150"/>
            <a:ext cx="127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2023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491183-48FB-67A8-DFE2-35F10AD55E82}"/>
              </a:ext>
            </a:extLst>
          </p:cNvPr>
          <p:cNvSpPr txBox="1"/>
          <p:nvPr/>
        </p:nvSpPr>
        <p:spPr>
          <a:xfrm>
            <a:off x="7885356" y="6059834"/>
            <a:ext cx="1391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38,20,946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876427-F333-58B5-B141-22FFF5ED8379}"/>
              </a:ext>
            </a:extLst>
          </p:cNvPr>
          <p:cNvSpPr txBox="1"/>
          <p:nvPr/>
        </p:nvSpPr>
        <p:spPr>
          <a:xfrm>
            <a:off x="10700767" y="3189244"/>
            <a:ext cx="1391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9,01,551</a:t>
            </a:r>
          </a:p>
        </p:txBody>
      </p:sp>
    </p:spTree>
    <p:extLst>
      <p:ext uri="{BB962C8B-B14F-4D97-AF65-F5344CB8AC3E}">
        <p14:creationId xmlns:p14="http://schemas.microsoft.com/office/powerpoint/2010/main" val="27848653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9" name="Rectangle 218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D8969-2E6B-A548-DC8C-1B739D0A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707" y="623693"/>
            <a:ext cx="5467118" cy="1791420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Problem 4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Which Beverage brand has the highest sales in 2022 &amp; 2023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80B16AC-9432-D39F-51D4-A62F5E94D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" r="47188"/>
          <a:stretch/>
        </p:blipFill>
        <p:spPr>
          <a:xfrm>
            <a:off x="0" y="-544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BE061A-EB75-BDE3-2E4B-07FB562A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601" y="3038805"/>
            <a:ext cx="4391024" cy="268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u="sng" dirty="0">
                <a:solidFill>
                  <a:schemeClr val="bg1">
                    <a:alpha val="80000"/>
                  </a:schemeClr>
                </a:solidFill>
              </a:rPr>
              <a:t>2022- 4,99,102</a:t>
            </a:r>
          </a:p>
          <a:p>
            <a:pPr marL="0" indent="0">
              <a:buNone/>
            </a:pPr>
            <a:r>
              <a:rPr lang="en-US" sz="2400" i="1" u="sng" dirty="0">
                <a:solidFill>
                  <a:schemeClr val="bg1">
                    <a:alpha val="80000"/>
                  </a:schemeClr>
                </a:solidFill>
              </a:rPr>
              <a:t>2023- 22,68,975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4FB5FD-1635-58E5-B7B2-53FAB9D7BF75}"/>
              </a:ext>
            </a:extLst>
          </p:cNvPr>
          <p:cNvSpPr/>
          <p:nvPr/>
        </p:nvSpPr>
        <p:spPr>
          <a:xfrm>
            <a:off x="1612376" y="3057487"/>
            <a:ext cx="874717" cy="225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34CDEFF-C833-5862-34B8-D9D0C973E54E}"/>
              </a:ext>
            </a:extLst>
          </p:cNvPr>
          <p:cNvCxnSpPr/>
          <p:nvPr/>
        </p:nvCxnSpPr>
        <p:spPr>
          <a:xfrm>
            <a:off x="2185416" y="3282696"/>
            <a:ext cx="4796409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FFDA30ED-4215-867E-548B-4A8F48B10EBA}"/>
              </a:ext>
            </a:extLst>
          </p:cNvPr>
          <p:cNvSpPr/>
          <p:nvPr/>
        </p:nvSpPr>
        <p:spPr>
          <a:xfrm>
            <a:off x="6976507" y="2928615"/>
            <a:ext cx="2765679" cy="1027005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9277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F5C01-A35E-06A2-3D02-F3F6D1AA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2" name="Oval 38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95DFCB59-08DF-26ED-FE49-D63000B2B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10043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210196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261</Words>
  <Application>Microsoft Office PowerPoint</Application>
  <PresentationFormat>Widescreen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Angsana New</vt:lpstr>
      <vt:lpstr>Aptos</vt:lpstr>
      <vt:lpstr>Aptos Display</vt:lpstr>
      <vt:lpstr>Arial</vt:lpstr>
      <vt:lpstr>Candara Light</vt:lpstr>
      <vt:lpstr>Office Theme</vt:lpstr>
      <vt:lpstr>Coca-Cola Sales Report  created by Reina</vt:lpstr>
      <vt:lpstr>Table Of Contents</vt:lpstr>
      <vt:lpstr>AIM</vt:lpstr>
      <vt:lpstr>Introduction</vt:lpstr>
      <vt:lpstr>Problem 1 Which Region of the USA had the most sales in 2022 and 2023?</vt:lpstr>
      <vt:lpstr>Problem 2  Which Retailer had the largest increase in sales from 2022 to 2023 </vt:lpstr>
      <vt:lpstr>Problem 3  What is the total operating profit in the years 2022 and 2023</vt:lpstr>
      <vt:lpstr>Problem 4 Which Beverage brand has the highest sales in 2022 &amp; 2023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Reina Shannen</dc:creator>
  <cp:lastModifiedBy>Reina Shannen</cp:lastModifiedBy>
  <cp:revision>4</cp:revision>
  <dcterms:created xsi:type="dcterms:W3CDTF">2024-07-14T17:44:58Z</dcterms:created>
  <dcterms:modified xsi:type="dcterms:W3CDTF">2024-07-16T09:27:14Z</dcterms:modified>
</cp:coreProperties>
</file>