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839BF-B198-4A6B-8750-AF22EC20F6D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01F89A-A0DB-4753-BC09-1CED00C7EC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/>
            <a:t>Aim</a:t>
          </a:r>
        </a:p>
      </dgm:t>
    </dgm:pt>
    <dgm:pt modelId="{8A01CD28-50BB-4A90-B623-8580A7842B7B}" type="parTrans" cxnId="{F2AE7EE6-12BE-44C4-933D-DD5293559FFA}">
      <dgm:prSet/>
      <dgm:spPr/>
      <dgm:t>
        <a:bodyPr/>
        <a:lstStyle/>
        <a:p>
          <a:endParaRPr lang="en-US"/>
        </a:p>
      </dgm:t>
    </dgm:pt>
    <dgm:pt modelId="{DF59663D-1455-4D3C-8A20-FDAC1C455D29}" type="sibTrans" cxnId="{F2AE7EE6-12BE-44C4-933D-DD5293559FFA}">
      <dgm:prSet/>
      <dgm:spPr/>
      <dgm:t>
        <a:bodyPr/>
        <a:lstStyle/>
        <a:p>
          <a:endParaRPr lang="en-US"/>
        </a:p>
      </dgm:t>
    </dgm:pt>
    <dgm:pt modelId="{A8F21D07-5C8F-4620-97C1-511FA2DB2C3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000" b="1"/>
            <a:t>Introduction</a:t>
          </a:r>
        </a:p>
      </dgm:t>
    </dgm:pt>
    <dgm:pt modelId="{D9B6A59C-C1DD-429E-B23F-CD78B9611991}" type="parTrans" cxnId="{BD849EC7-5717-4D3B-B0A1-D694977019E2}">
      <dgm:prSet/>
      <dgm:spPr/>
      <dgm:t>
        <a:bodyPr/>
        <a:lstStyle/>
        <a:p>
          <a:endParaRPr lang="en-US"/>
        </a:p>
      </dgm:t>
    </dgm:pt>
    <dgm:pt modelId="{A07A2540-B3F1-4D58-8F74-51A09E5FAD91}" type="sibTrans" cxnId="{BD849EC7-5717-4D3B-B0A1-D694977019E2}">
      <dgm:prSet/>
      <dgm:spPr/>
      <dgm:t>
        <a:bodyPr/>
        <a:lstStyle/>
        <a:p>
          <a:endParaRPr lang="en-US"/>
        </a:p>
      </dgm:t>
    </dgm:pt>
    <dgm:pt modelId="{137FE70A-9E33-4BD2-8689-008930D1BD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Problem statements</a:t>
          </a:r>
        </a:p>
      </dgm:t>
    </dgm:pt>
    <dgm:pt modelId="{EC1736E8-7D1E-484F-B267-AC038779F983}" type="parTrans" cxnId="{1E0A003C-0C3E-4FEC-8B25-7F3FDC2D7A8A}">
      <dgm:prSet/>
      <dgm:spPr/>
      <dgm:t>
        <a:bodyPr/>
        <a:lstStyle/>
        <a:p>
          <a:endParaRPr lang="en-US"/>
        </a:p>
      </dgm:t>
    </dgm:pt>
    <dgm:pt modelId="{26B69D9F-F278-4ACA-A22E-D041128569E6}" type="sibTrans" cxnId="{1E0A003C-0C3E-4FEC-8B25-7F3FDC2D7A8A}">
      <dgm:prSet/>
      <dgm:spPr/>
      <dgm:t>
        <a:bodyPr/>
        <a:lstStyle/>
        <a:p>
          <a:endParaRPr lang="en-US"/>
        </a:p>
      </dgm:t>
    </dgm:pt>
    <dgm:pt modelId="{CC9E95D4-73D4-43C3-8FD3-2191580A28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b="1"/>
            <a:t>Conclusion</a:t>
          </a:r>
        </a:p>
      </dgm:t>
    </dgm:pt>
    <dgm:pt modelId="{DAA73123-3B2E-4359-ACED-72D81244775B}" type="parTrans" cxnId="{D395CB40-3CDB-4C2A-BF80-75C59E86D670}">
      <dgm:prSet/>
      <dgm:spPr/>
      <dgm:t>
        <a:bodyPr/>
        <a:lstStyle/>
        <a:p>
          <a:endParaRPr lang="en-US"/>
        </a:p>
      </dgm:t>
    </dgm:pt>
    <dgm:pt modelId="{F25B44A7-99CB-4357-80B0-D5AF5CA6F2CB}" type="sibTrans" cxnId="{D395CB40-3CDB-4C2A-BF80-75C59E86D670}">
      <dgm:prSet/>
      <dgm:spPr/>
      <dgm:t>
        <a:bodyPr/>
        <a:lstStyle/>
        <a:p>
          <a:endParaRPr lang="en-US"/>
        </a:p>
      </dgm:t>
    </dgm:pt>
    <dgm:pt modelId="{2EFAAB73-E14A-4A74-A0BB-3750564D57BD}" type="pres">
      <dgm:prSet presAssocID="{D92839BF-B198-4A6B-8750-AF22EC20F6D2}" presName="root" presStyleCnt="0">
        <dgm:presLayoutVars>
          <dgm:dir/>
          <dgm:resizeHandles val="exact"/>
        </dgm:presLayoutVars>
      </dgm:prSet>
      <dgm:spPr/>
    </dgm:pt>
    <dgm:pt modelId="{72849C11-E422-4D7D-B8E7-BBD32CE38C26}" type="pres">
      <dgm:prSet presAssocID="{8401F89A-A0DB-4753-BC09-1CED00C7ECD2}" presName="compNode" presStyleCnt="0"/>
      <dgm:spPr/>
    </dgm:pt>
    <dgm:pt modelId="{41E0C92B-9A5B-4E36-8563-B5B8EA4C9E78}" type="pres">
      <dgm:prSet presAssocID="{8401F89A-A0DB-4753-BC09-1CED00C7ECD2}" presName="iconBgRect" presStyleLbl="bgShp" presStyleIdx="0" presStyleCnt="4"/>
      <dgm:spPr/>
    </dgm:pt>
    <dgm:pt modelId="{B5D656FA-2C16-44D4-AC34-992202C97CD5}" type="pres">
      <dgm:prSet presAssocID="{8401F89A-A0DB-4753-BC09-1CED00C7EC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342A297D-40CC-4D57-9DEB-A5DC76BA303A}" type="pres">
      <dgm:prSet presAssocID="{8401F89A-A0DB-4753-BC09-1CED00C7ECD2}" presName="spaceRect" presStyleCnt="0"/>
      <dgm:spPr/>
    </dgm:pt>
    <dgm:pt modelId="{FE9DFBC7-5C75-46DD-9839-D7ACC5B0F2A9}" type="pres">
      <dgm:prSet presAssocID="{8401F89A-A0DB-4753-BC09-1CED00C7ECD2}" presName="textRect" presStyleLbl="revTx" presStyleIdx="0" presStyleCnt="4">
        <dgm:presLayoutVars>
          <dgm:chMax val="1"/>
          <dgm:chPref val="1"/>
        </dgm:presLayoutVars>
      </dgm:prSet>
      <dgm:spPr/>
    </dgm:pt>
    <dgm:pt modelId="{A3992E59-0BEB-46AA-A854-BB79E223474C}" type="pres">
      <dgm:prSet presAssocID="{DF59663D-1455-4D3C-8A20-FDAC1C455D29}" presName="sibTrans" presStyleCnt="0"/>
      <dgm:spPr/>
    </dgm:pt>
    <dgm:pt modelId="{5857DB38-49FE-412B-B762-83FF729DD362}" type="pres">
      <dgm:prSet presAssocID="{A8F21D07-5C8F-4620-97C1-511FA2DB2C33}" presName="compNode" presStyleCnt="0"/>
      <dgm:spPr/>
    </dgm:pt>
    <dgm:pt modelId="{4F0273FC-28D1-4190-B848-8AD6FF2EA6B4}" type="pres">
      <dgm:prSet presAssocID="{A8F21D07-5C8F-4620-97C1-511FA2DB2C33}" presName="iconBgRect" presStyleLbl="bgShp" presStyleIdx="1" presStyleCnt="4"/>
      <dgm:spPr/>
    </dgm:pt>
    <dgm:pt modelId="{BD820E27-28D6-46C8-A9DC-EE70A3D1EB53}" type="pres">
      <dgm:prSet presAssocID="{A8F21D07-5C8F-4620-97C1-511FA2DB2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9FAB621-F029-4117-A0F3-BE14AFA15210}" type="pres">
      <dgm:prSet presAssocID="{A8F21D07-5C8F-4620-97C1-511FA2DB2C33}" presName="spaceRect" presStyleCnt="0"/>
      <dgm:spPr/>
    </dgm:pt>
    <dgm:pt modelId="{DB4326DF-D00E-4F5C-AC35-C8EAF086B185}" type="pres">
      <dgm:prSet presAssocID="{A8F21D07-5C8F-4620-97C1-511FA2DB2C33}" presName="textRect" presStyleLbl="revTx" presStyleIdx="1" presStyleCnt="4">
        <dgm:presLayoutVars>
          <dgm:chMax val="1"/>
          <dgm:chPref val="1"/>
        </dgm:presLayoutVars>
      </dgm:prSet>
      <dgm:spPr/>
    </dgm:pt>
    <dgm:pt modelId="{7706DF8D-7DD2-444C-9E81-A947E3D4E7DC}" type="pres">
      <dgm:prSet presAssocID="{A07A2540-B3F1-4D58-8F74-51A09E5FAD91}" presName="sibTrans" presStyleCnt="0"/>
      <dgm:spPr/>
    </dgm:pt>
    <dgm:pt modelId="{E4DF1DF6-3CE9-46F8-BD8F-08A3883AF520}" type="pres">
      <dgm:prSet presAssocID="{137FE70A-9E33-4BD2-8689-008930D1BDE1}" presName="compNode" presStyleCnt="0"/>
      <dgm:spPr/>
    </dgm:pt>
    <dgm:pt modelId="{8353B3AD-0BF5-40BA-B6F5-1C63CCB16CC0}" type="pres">
      <dgm:prSet presAssocID="{137FE70A-9E33-4BD2-8689-008930D1BDE1}" presName="iconBgRect" presStyleLbl="bgShp" presStyleIdx="2" presStyleCnt="4"/>
      <dgm:spPr/>
    </dgm:pt>
    <dgm:pt modelId="{1CAFF571-3CE0-4EE3-8F4B-D67ABD91AB90}" type="pres">
      <dgm:prSet presAssocID="{137FE70A-9E33-4BD2-8689-008930D1BD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7A91816-4DCE-40BA-97FF-E3731C960F29}" type="pres">
      <dgm:prSet presAssocID="{137FE70A-9E33-4BD2-8689-008930D1BDE1}" presName="spaceRect" presStyleCnt="0"/>
      <dgm:spPr/>
    </dgm:pt>
    <dgm:pt modelId="{226D9FF5-B50C-4BDA-B8BA-E851BEBA5318}" type="pres">
      <dgm:prSet presAssocID="{137FE70A-9E33-4BD2-8689-008930D1BDE1}" presName="textRect" presStyleLbl="revTx" presStyleIdx="2" presStyleCnt="4">
        <dgm:presLayoutVars>
          <dgm:chMax val="1"/>
          <dgm:chPref val="1"/>
        </dgm:presLayoutVars>
      </dgm:prSet>
      <dgm:spPr/>
    </dgm:pt>
    <dgm:pt modelId="{BD89A93E-EAE1-454A-9EA2-DB17F3A8B482}" type="pres">
      <dgm:prSet presAssocID="{26B69D9F-F278-4ACA-A22E-D041128569E6}" presName="sibTrans" presStyleCnt="0"/>
      <dgm:spPr/>
    </dgm:pt>
    <dgm:pt modelId="{F937D4BF-E036-4D30-B615-8E93A84AB9C8}" type="pres">
      <dgm:prSet presAssocID="{CC9E95D4-73D4-43C3-8FD3-2191580A28D2}" presName="compNode" presStyleCnt="0"/>
      <dgm:spPr/>
    </dgm:pt>
    <dgm:pt modelId="{052F3F91-FEAF-4DCF-9685-DF096936F196}" type="pres">
      <dgm:prSet presAssocID="{CC9E95D4-73D4-43C3-8FD3-2191580A28D2}" presName="iconBgRect" presStyleLbl="bgShp" presStyleIdx="3" presStyleCnt="4"/>
      <dgm:spPr/>
    </dgm:pt>
    <dgm:pt modelId="{CAD3FC20-D6ED-4450-A341-CB63F17240C7}" type="pres">
      <dgm:prSet presAssocID="{CC9E95D4-73D4-43C3-8FD3-2191580A28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D353A8AE-57C0-4502-ADC9-C1C2D82BAD33}" type="pres">
      <dgm:prSet presAssocID="{CC9E95D4-73D4-43C3-8FD3-2191580A28D2}" presName="spaceRect" presStyleCnt="0"/>
      <dgm:spPr/>
    </dgm:pt>
    <dgm:pt modelId="{426F7C50-2A62-44CB-8907-37085BA0DB6F}" type="pres">
      <dgm:prSet presAssocID="{CC9E95D4-73D4-43C3-8FD3-2191580A28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0A003C-0C3E-4FEC-8B25-7F3FDC2D7A8A}" srcId="{D92839BF-B198-4A6B-8750-AF22EC20F6D2}" destId="{137FE70A-9E33-4BD2-8689-008930D1BDE1}" srcOrd="2" destOrd="0" parTransId="{EC1736E8-7D1E-484F-B267-AC038779F983}" sibTransId="{26B69D9F-F278-4ACA-A22E-D041128569E6}"/>
    <dgm:cxn modelId="{D395CB40-3CDB-4C2A-BF80-75C59E86D670}" srcId="{D92839BF-B198-4A6B-8750-AF22EC20F6D2}" destId="{CC9E95D4-73D4-43C3-8FD3-2191580A28D2}" srcOrd="3" destOrd="0" parTransId="{DAA73123-3B2E-4359-ACED-72D81244775B}" sibTransId="{F25B44A7-99CB-4357-80B0-D5AF5CA6F2CB}"/>
    <dgm:cxn modelId="{3DFE006B-D682-4DB4-A158-738A97450339}" type="presOf" srcId="{A8F21D07-5C8F-4620-97C1-511FA2DB2C33}" destId="{DB4326DF-D00E-4F5C-AC35-C8EAF086B185}" srcOrd="0" destOrd="0" presId="urn:microsoft.com/office/officeart/2018/5/layout/IconCircleLabelList"/>
    <dgm:cxn modelId="{1F9E4080-927B-4685-8768-2A9393F7BC89}" type="presOf" srcId="{CC9E95D4-73D4-43C3-8FD3-2191580A28D2}" destId="{426F7C50-2A62-44CB-8907-37085BA0DB6F}" srcOrd="0" destOrd="0" presId="urn:microsoft.com/office/officeart/2018/5/layout/IconCircleLabelList"/>
    <dgm:cxn modelId="{091FA689-AF29-453C-AF35-5F6EBFF09FCA}" type="presOf" srcId="{D92839BF-B198-4A6B-8750-AF22EC20F6D2}" destId="{2EFAAB73-E14A-4A74-A0BB-3750564D57BD}" srcOrd="0" destOrd="0" presId="urn:microsoft.com/office/officeart/2018/5/layout/IconCircleLabelList"/>
    <dgm:cxn modelId="{1D4C5BAC-BFDD-471C-BCE6-12BD7B33ABB1}" type="presOf" srcId="{8401F89A-A0DB-4753-BC09-1CED00C7ECD2}" destId="{FE9DFBC7-5C75-46DD-9839-D7ACC5B0F2A9}" srcOrd="0" destOrd="0" presId="urn:microsoft.com/office/officeart/2018/5/layout/IconCircleLabelList"/>
    <dgm:cxn modelId="{88EDACB8-60A6-4453-8BC4-EE4196945011}" type="presOf" srcId="{137FE70A-9E33-4BD2-8689-008930D1BDE1}" destId="{226D9FF5-B50C-4BDA-B8BA-E851BEBA5318}" srcOrd="0" destOrd="0" presId="urn:microsoft.com/office/officeart/2018/5/layout/IconCircleLabelList"/>
    <dgm:cxn modelId="{BD849EC7-5717-4D3B-B0A1-D694977019E2}" srcId="{D92839BF-B198-4A6B-8750-AF22EC20F6D2}" destId="{A8F21D07-5C8F-4620-97C1-511FA2DB2C33}" srcOrd="1" destOrd="0" parTransId="{D9B6A59C-C1DD-429E-B23F-CD78B9611991}" sibTransId="{A07A2540-B3F1-4D58-8F74-51A09E5FAD91}"/>
    <dgm:cxn modelId="{F2AE7EE6-12BE-44C4-933D-DD5293559FFA}" srcId="{D92839BF-B198-4A6B-8750-AF22EC20F6D2}" destId="{8401F89A-A0DB-4753-BC09-1CED00C7ECD2}" srcOrd="0" destOrd="0" parTransId="{8A01CD28-50BB-4A90-B623-8580A7842B7B}" sibTransId="{DF59663D-1455-4D3C-8A20-FDAC1C455D29}"/>
    <dgm:cxn modelId="{32027005-6E47-4617-9BBE-1B7489C25D2C}" type="presParOf" srcId="{2EFAAB73-E14A-4A74-A0BB-3750564D57BD}" destId="{72849C11-E422-4D7D-B8E7-BBD32CE38C26}" srcOrd="0" destOrd="0" presId="urn:microsoft.com/office/officeart/2018/5/layout/IconCircleLabelList"/>
    <dgm:cxn modelId="{85AB8681-FA05-4D25-AD38-3B151DD48F8A}" type="presParOf" srcId="{72849C11-E422-4D7D-B8E7-BBD32CE38C26}" destId="{41E0C92B-9A5B-4E36-8563-B5B8EA4C9E78}" srcOrd="0" destOrd="0" presId="urn:microsoft.com/office/officeart/2018/5/layout/IconCircleLabelList"/>
    <dgm:cxn modelId="{349096DD-A017-4B35-A26E-263ADDB25C4C}" type="presParOf" srcId="{72849C11-E422-4D7D-B8E7-BBD32CE38C26}" destId="{B5D656FA-2C16-44D4-AC34-992202C97CD5}" srcOrd="1" destOrd="0" presId="urn:microsoft.com/office/officeart/2018/5/layout/IconCircleLabelList"/>
    <dgm:cxn modelId="{03B59C54-5C8E-4513-86E7-88D4333F972A}" type="presParOf" srcId="{72849C11-E422-4D7D-B8E7-BBD32CE38C26}" destId="{342A297D-40CC-4D57-9DEB-A5DC76BA303A}" srcOrd="2" destOrd="0" presId="urn:microsoft.com/office/officeart/2018/5/layout/IconCircleLabelList"/>
    <dgm:cxn modelId="{0D0C241E-0527-4A42-B516-A61D47C2B134}" type="presParOf" srcId="{72849C11-E422-4D7D-B8E7-BBD32CE38C26}" destId="{FE9DFBC7-5C75-46DD-9839-D7ACC5B0F2A9}" srcOrd="3" destOrd="0" presId="urn:microsoft.com/office/officeart/2018/5/layout/IconCircleLabelList"/>
    <dgm:cxn modelId="{6B966A51-43D0-4D43-97BB-CF82BE24FD10}" type="presParOf" srcId="{2EFAAB73-E14A-4A74-A0BB-3750564D57BD}" destId="{A3992E59-0BEB-46AA-A854-BB79E223474C}" srcOrd="1" destOrd="0" presId="urn:microsoft.com/office/officeart/2018/5/layout/IconCircleLabelList"/>
    <dgm:cxn modelId="{C44AB414-741D-47A8-BF4A-2AFE43239D9E}" type="presParOf" srcId="{2EFAAB73-E14A-4A74-A0BB-3750564D57BD}" destId="{5857DB38-49FE-412B-B762-83FF729DD362}" srcOrd="2" destOrd="0" presId="urn:microsoft.com/office/officeart/2018/5/layout/IconCircleLabelList"/>
    <dgm:cxn modelId="{749C2E2E-5885-4661-B49D-039DA3E95801}" type="presParOf" srcId="{5857DB38-49FE-412B-B762-83FF729DD362}" destId="{4F0273FC-28D1-4190-B848-8AD6FF2EA6B4}" srcOrd="0" destOrd="0" presId="urn:microsoft.com/office/officeart/2018/5/layout/IconCircleLabelList"/>
    <dgm:cxn modelId="{F90B3435-4C49-4650-B0EF-98374CB0155B}" type="presParOf" srcId="{5857DB38-49FE-412B-B762-83FF729DD362}" destId="{BD820E27-28D6-46C8-A9DC-EE70A3D1EB53}" srcOrd="1" destOrd="0" presId="urn:microsoft.com/office/officeart/2018/5/layout/IconCircleLabelList"/>
    <dgm:cxn modelId="{20B3F8D8-9007-42FA-96C9-48316A5B785A}" type="presParOf" srcId="{5857DB38-49FE-412B-B762-83FF729DD362}" destId="{B9FAB621-F029-4117-A0F3-BE14AFA15210}" srcOrd="2" destOrd="0" presId="urn:microsoft.com/office/officeart/2018/5/layout/IconCircleLabelList"/>
    <dgm:cxn modelId="{2C8D1894-EBBD-4887-9DCB-B8EC52A6877F}" type="presParOf" srcId="{5857DB38-49FE-412B-B762-83FF729DD362}" destId="{DB4326DF-D00E-4F5C-AC35-C8EAF086B185}" srcOrd="3" destOrd="0" presId="urn:microsoft.com/office/officeart/2018/5/layout/IconCircleLabelList"/>
    <dgm:cxn modelId="{C187521A-3E3B-48EF-9996-BABB7F53324A}" type="presParOf" srcId="{2EFAAB73-E14A-4A74-A0BB-3750564D57BD}" destId="{7706DF8D-7DD2-444C-9E81-A947E3D4E7DC}" srcOrd="3" destOrd="0" presId="urn:microsoft.com/office/officeart/2018/5/layout/IconCircleLabelList"/>
    <dgm:cxn modelId="{EFCF4B96-4E9E-4070-B9EA-CB55584C4343}" type="presParOf" srcId="{2EFAAB73-E14A-4A74-A0BB-3750564D57BD}" destId="{E4DF1DF6-3CE9-46F8-BD8F-08A3883AF520}" srcOrd="4" destOrd="0" presId="urn:microsoft.com/office/officeart/2018/5/layout/IconCircleLabelList"/>
    <dgm:cxn modelId="{A91246E7-DFBD-4863-81D8-4B54FC60347B}" type="presParOf" srcId="{E4DF1DF6-3CE9-46F8-BD8F-08A3883AF520}" destId="{8353B3AD-0BF5-40BA-B6F5-1C63CCB16CC0}" srcOrd="0" destOrd="0" presId="urn:microsoft.com/office/officeart/2018/5/layout/IconCircleLabelList"/>
    <dgm:cxn modelId="{63212EA6-B027-41FE-8744-16BBEF28E1CC}" type="presParOf" srcId="{E4DF1DF6-3CE9-46F8-BD8F-08A3883AF520}" destId="{1CAFF571-3CE0-4EE3-8F4B-D67ABD91AB90}" srcOrd="1" destOrd="0" presId="urn:microsoft.com/office/officeart/2018/5/layout/IconCircleLabelList"/>
    <dgm:cxn modelId="{BDB3DDC6-D63A-447E-AB0B-8461B38FFE9F}" type="presParOf" srcId="{E4DF1DF6-3CE9-46F8-BD8F-08A3883AF520}" destId="{07A91816-4DCE-40BA-97FF-E3731C960F29}" srcOrd="2" destOrd="0" presId="urn:microsoft.com/office/officeart/2018/5/layout/IconCircleLabelList"/>
    <dgm:cxn modelId="{C58DDD1C-9D8E-4D5C-B756-3A02B2B9724A}" type="presParOf" srcId="{E4DF1DF6-3CE9-46F8-BD8F-08A3883AF520}" destId="{226D9FF5-B50C-4BDA-B8BA-E851BEBA5318}" srcOrd="3" destOrd="0" presId="urn:microsoft.com/office/officeart/2018/5/layout/IconCircleLabelList"/>
    <dgm:cxn modelId="{946196AC-153E-4E9E-BE8D-D287D4731FA5}" type="presParOf" srcId="{2EFAAB73-E14A-4A74-A0BB-3750564D57BD}" destId="{BD89A93E-EAE1-454A-9EA2-DB17F3A8B482}" srcOrd="5" destOrd="0" presId="urn:microsoft.com/office/officeart/2018/5/layout/IconCircleLabelList"/>
    <dgm:cxn modelId="{6C3729C3-F939-4AE8-A1BC-EB7084B3547B}" type="presParOf" srcId="{2EFAAB73-E14A-4A74-A0BB-3750564D57BD}" destId="{F937D4BF-E036-4D30-B615-8E93A84AB9C8}" srcOrd="6" destOrd="0" presId="urn:microsoft.com/office/officeart/2018/5/layout/IconCircleLabelList"/>
    <dgm:cxn modelId="{82F823FB-32D5-475F-A4F3-BCE0DDCD0F5C}" type="presParOf" srcId="{F937D4BF-E036-4D30-B615-8E93A84AB9C8}" destId="{052F3F91-FEAF-4DCF-9685-DF096936F196}" srcOrd="0" destOrd="0" presId="urn:microsoft.com/office/officeart/2018/5/layout/IconCircleLabelList"/>
    <dgm:cxn modelId="{E779479E-6579-4013-B5F3-CD0A18AD21A4}" type="presParOf" srcId="{F937D4BF-E036-4D30-B615-8E93A84AB9C8}" destId="{CAD3FC20-D6ED-4450-A341-CB63F17240C7}" srcOrd="1" destOrd="0" presId="urn:microsoft.com/office/officeart/2018/5/layout/IconCircleLabelList"/>
    <dgm:cxn modelId="{1E4CEB97-0EC1-45B0-A3F6-37E3334FA485}" type="presParOf" srcId="{F937D4BF-E036-4D30-B615-8E93A84AB9C8}" destId="{D353A8AE-57C0-4502-ADC9-C1C2D82BAD33}" srcOrd="2" destOrd="0" presId="urn:microsoft.com/office/officeart/2018/5/layout/IconCircleLabelList"/>
    <dgm:cxn modelId="{3CDEDBFA-3704-49ED-9AF9-5AC6821FCC25}" type="presParOf" srcId="{F937D4BF-E036-4D30-B615-8E93A84AB9C8}" destId="{426F7C50-2A62-44CB-8907-37085BA0DB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0C92B-9A5B-4E36-8563-B5B8EA4C9E78}">
      <dsp:nvSpPr>
        <dsp:cNvPr id="0" name=""/>
        <dsp:cNvSpPr/>
      </dsp:nvSpPr>
      <dsp:spPr>
        <a:xfrm>
          <a:off x="725192" y="237"/>
          <a:ext cx="933943" cy="93394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656FA-2C16-44D4-AC34-992202C97CD5}">
      <dsp:nvSpPr>
        <dsp:cNvPr id="0" name=""/>
        <dsp:cNvSpPr/>
      </dsp:nvSpPr>
      <dsp:spPr>
        <a:xfrm>
          <a:off x="924229" y="199274"/>
          <a:ext cx="535869" cy="53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DFBC7-5C75-46DD-9839-D7ACC5B0F2A9}">
      <dsp:nvSpPr>
        <dsp:cNvPr id="0" name=""/>
        <dsp:cNvSpPr/>
      </dsp:nvSpPr>
      <dsp:spPr>
        <a:xfrm>
          <a:off x="426637" y="122508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Aim</a:t>
          </a:r>
        </a:p>
      </dsp:txBody>
      <dsp:txXfrm>
        <a:off x="426637" y="1225080"/>
        <a:ext cx="1531054" cy="612421"/>
      </dsp:txXfrm>
    </dsp:sp>
    <dsp:sp modelId="{4F0273FC-28D1-4190-B848-8AD6FF2EA6B4}">
      <dsp:nvSpPr>
        <dsp:cNvPr id="0" name=""/>
        <dsp:cNvSpPr/>
      </dsp:nvSpPr>
      <dsp:spPr>
        <a:xfrm>
          <a:off x="2524181" y="237"/>
          <a:ext cx="933943" cy="93394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20E27-28D6-46C8-A9DC-EE70A3D1EB53}">
      <dsp:nvSpPr>
        <dsp:cNvPr id="0" name=""/>
        <dsp:cNvSpPr/>
      </dsp:nvSpPr>
      <dsp:spPr>
        <a:xfrm>
          <a:off x="2723219" y="199274"/>
          <a:ext cx="535869" cy="53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26DF-D00E-4F5C-AC35-C8EAF086B185}">
      <dsp:nvSpPr>
        <dsp:cNvPr id="0" name=""/>
        <dsp:cNvSpPr/>
      </dsp:nvSpPr>
      <dsp:spPr>
        <a:xfrm>
          <a:off x="2225626" y="122508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b="1" kern="1200"/>
            <a:t>Introduction</a:t>
          </a:r>
        </a:p>
      </dsp:txBody>
      <dsp:txXfrm>
        <a:off x="2225626" y="1225080"/>
        <a:ext cx="1531054" cy="612421"/>
      </dsp:txXfrm>
    </dsp:sp>
    <dsp:sp modelId="{8353B3AD-0BF5-40BA-B6F5-1C63CCB16CC0}">
      <dsp:nvSpPr>
        <dsp:cNvPr id="0" name=""/>
        <dsp:cNvSpPr/>
      </dsp:nvSpPr>
      <dsp:spPr>
        <a:xfrm>
          <a:off x="725192" y="2220266"/>
          <a:ext cx="933943" cy="93394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FF571-3CE0-4EE3-8F4B-D67ABD91AB90}">
      <dsp:nvSpPr>
        <dsp:cNvPr id="0" name=""/>
        <dsp:cNvSpPr/>
      </dsp:nvSpPr>
      <dsp:spPr>
        <a:xfrm>
          <a:off x="924229" y="2419303"/>
          <a:ext cx="535869" cy="53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D9FF5-B50C-4BDA-B8BA-E851BEBA5318}">
      <dsp:nvSpPr>
        <dsp:cNvPr id="0" name=""/>
        <dsp:cNvSpPr/>
      </dsp:nvSpPr>
      <dsp:spPr>
        <a:xfrm>
          <a:off x="426637" y="34451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Problem statements</a:t>
          </a:r>
        </a:p>
      </dsp:txBody>
      <dsp:txXfrm>
        <a:off x="426637" y="3445110"/>
        <a:ext cx="1531054" cy="612421"/>
      </dsp:txXfrm>
    </dsp:sp>
    <dsp:sp modelId="{052F3F91-FEAF-4DCF-9685-DF096936F196}">
      <dsp:nvSpPr>
        <dsp:cNvPr id="0" name=""/>
        <dsp:cNvSpPr/>
      </dsp:nvSpPr>
      <dsp:spPr>
        <a:xfrm>
          <a:off x="2524181" y="2220266"/>
          <a:ext cx="933943" cy="93394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FC20-D6ED-4450-A341-CB63F17240C7}">
      <dsp:nvSpPr>
        <dsp:cNvPr id="0" name=""/>
        <dsp:cNvSpPr/>
      </dsp:nvSpPr>
      <dsp:spPr>
        <a:xfrm>
          <a:off x="2723219" y="2419303"/>
          <a:ext cx="535869" cy="53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F7C50-2A62-44CB-8907-37085BA0DB6F}">
      <dsp:nvSpPr>
        <dsp:cNvPr id="0" name=""/>
        <dsp:cNvSpPr/>
      </dsp:nvSpPr>
      <dsp:spPr>
        <a:xfrm>
          <a:off x="2225626" y="34451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Conclusion</a:t>
          </a:r>
        </a:p>
      </dsp:txBody>
      <dsp:txXfrm>
        <a:off x="2225626" y="3445110"/>
        <a:ext cx="1531054" cy="61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18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1302B1-F618-713F-A438-4A0867CCA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13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66C53-00C2-7BC7-8F8A-89FD1F565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Eras Medium ITC" panose="020B0602030504020804" pitchFamily="34" charset="0"/>
              </a:rPr>
              <a:t>McDonald’s Sales</a:t>
            </a:r>
            <a:br>
              <a:rPr lang="en-US" b="1" dirty="0">
                <a:solidFill>
                  <a:srgbClr val="FFFFFF"/>
                </a:solidFill>
                <a:latin typeface="Eras Medium ITC" panose="020B06020305040208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Eras Medium ITC" panose="020B0602030504020804" pitchFamily="34" charset="0"/>
              </a:rPr>
              <a:t>Report</a:t>
            </a:r>
            <a:endParaRPr lang="en-IN" b="1" dirty="0">
              <a:solidFill>
                <a:srgbClr val="FFFFFF"/>
              </a:solidFill>
              <a:latin typeface="Eras Medium ITC" panose="020B06020305040208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88151-C9CF-BCB1-8176-BCC8A8AF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Eras Light ITC" panose="020B0402030504020804" pitchFamily="34" charset="0"/>
              </a:rPr>
              <a:t>Created by Reina </a:t>
            </a:r>
            <a:endParaRPr lang="en-IN" dirty="0">
              <a:solidFill>
                <a:srgbClr val="FFFFFF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18B2BB2-D573-459A-89A2-C9EA238B4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F938E-0705-43F0-8C76-52B547D94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96FFD85-48FE-4F38-91C7-7D45A7DCD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2161" y="253192"/>
            <a:ext cx="6182588" cy="6182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decorative circles">
            <a:extLst>
              <a:ext uri="{FF2B5EF4-FFF2-40B4-BE49-F238E27FC236}">
                <a16:creationId xmlns:a16="http://schemas.microsoft.com/office/drawing/2014/main" id="{E655DED4-E00F-4014-9AA6-CAD4DAAA0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0767" y="253192"/>
            <a:ext cx="6127976" cy="5761257"/>
            <a:chOff x="5670767" y="253192"/>
            <a:chExt cx="6127976" cy="576125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0767" y="391781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564" y="5861559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2963" y="5708669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90234" y="81550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0A7654-DC6B-AD40-7F69-B2AF4EB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899889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Table of Contents </a:t>
            </a:r>
            <a:endParaRPr lang="en-IN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1FD860-BFA8-ED73-1692-0583594A8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687357"/>
              </p:ext>
            </p:extLst>
          </p:nvPr>
        </p:nvGraphicFramePr>
        <p:xfrm>
          <a:off x="6863311" y="1400056"/>
          <a:ext cx="4183318" cy="405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3765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147B59F5-F59E-8441-EDE7-AF6F7B7D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38" b="7164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D316-DE97-933C-4046-BDEAA8B7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97" y="3624533"/>
            <a:ext cx="5272755" cy="10201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Aim</a:t>
            </a: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  <a:latin typeface="Eras Medium ITC" panose="020B0602030504020804" pitchFamily="34" charset="0"/>
              </a:rPr>
              <a:t>To create a report based on </a:t>
            </a:r>
            <a:br>
              <a:rPr lang="en-US" sz="3100" i="1" dirty="0">
                <a:solidFill>
                  <a:schemeClr val="tx1"/>
                </a:solidFill>
                <a:latin typeface="Eras Medium ITC" panose="020B0602030504020804" pitchFamily="34" charset="0"/>
              </a:rPr>
            </a:br>
            <a:r>
              <a:rPr lang="en-US" sz="3100" i="1" dirty="0">
                <a:solidFill>
                  <a:schemeClr val="tx1"/>
                </a:solidFill>
                <a:latin typeface="Eras Medium ITC" panose="020B0602030504020804" pitchFamily="34" charset="0"/>
              </a:rPr>
              <a:t>the prepared dashboard of McDonald’s sales in the USA </a:t>
            </a:r>
            <a:endParaRPr lang="en-US" sz="6000" i="1" dirty="0">
              <a:solidFill>
                <a:schemeClr val="tx1"/>
              </a:solidFill>
              <a:latin typeface="Eras Medium ITC" panose="020B06020305040208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2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1D0EF312-A4DC-8CDF-8B0E-C2D08BF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67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633F5-1227-4365-5BAB-CF326DA7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702" y="-943910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F5C5A-1CAB-E5FB-D88B-000FFEC8C881}"/>
              </a:ext>
            </a:extLst>
          </p:cNvPr>
          <p:cNvSpPr txBox="1"/>
          <p:nvPr/>
        </p:nvSpPr>
        <p:spPr>
          <a:xfrm>
            <a:off x="588820" y="1845107"/>
            <a:ext cx="10748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bg1"/>
                </a:solidFill>
                <a:latin typeface="Eras Medium ITC" panose="020B0602030504020804" pitchFamily="34" charset="0"/>
              </a:rPr>
              <a:t>The dataset details McDonald’s sales in the South American region for the year 2022.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bg1"/>
                </a:solidFill>
                <a:latin typeface="Eras Medium ITC" panose="020B0602030504020804" pitchFamily="34" charset="0"/>
              </a:rPr>
              <a:t>It highlights various aspects of customer satisfaction and includes key metrics such as the percentage of sales and profit for 2022.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78058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BF2-C9AD-D8BB-C02A-4DA258FE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3400" dirty="0"/>
              <a:t>Problem 1</a:t>
            </a:r>
            <a:br>
              <a:rPr lang="en-US" sz="3400" dirty="0"/>
            </a:br>
            <a:r>
              <a:rPr lang="en-US" sz="3400" dirty="0">
                <a:latin typeface="Eras Light ITC" panose="020B0402030504020804" pitchFamily="34" charset="0"/>
              </a:rPr>
              <a:t>What is the percentage  of sales and profit in the year 2022</a:t>
            </a:r>
            <a:endParaRPr lang="en-IN" sz="3400" dirty="0">
              <a:latin typeface="Eras Light ITC" panose="020B04020305040208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663E49-7C5E-8877-D326-EDBC50E3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Aptos ExtraBold" panose="020F0502020204030204" pitchFamily="34" charset="0"/>
              </a:rPr>
              <a:t>Sales: 85%</a:t>
            </a:r>
          </a:p>
          <a:p>
            <a:r>
              <a:rPr lang="en-US" sz="1800">
                <a:latin typeface="Aptos ExtraBold" panose="020F0502020204030204" pitchFamily="34" charset="0"/>
              </a:rPr>
              <a:t>Profit: 89%</a:t>
            </a:r>
          </a:p>
        </p:txBody>
      </p:sp>
      <p:grpSp>
        <p:nvGrpSpPr>
          <p:cNvPr id="108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01E4B-EE30-19C7-E34C-51786DAD7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" r="42884" b="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76071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2CE21-F7E5-209A-E328-C7D39E419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74-43E5-97B6-68C3-748B26D8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71" y="270603"/>
            <a:ext cx="9260742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Problem 2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  <a:latin typeface="Eras Medium ITC" panose="020B0602030504020804" pitchFamily="34" charset="0"/>
              </a:rPr>
              <a:t>What is the percentage of total customers in the year 2022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D3D3A0-DE39-9E22-B2D4-0A59D79D24EB}"/>
              </a:ext>
            </a:extLst>
          </p:cNvPr>
          <p:cNvSpPr/>
          <p:nvPr/>
        </p:nvSpPr>
        <p:spPr>
          <a:xfrm>
            <a:off x="8012430" y="2656410"/>
            <a:ext cx="1125544" cy="111549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8047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965FEFA-9F19-4A53-8995-C4B3D0DBE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DFCF12-97D2-4E81-A77E-27A35C39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98575-FEB8-A26F-8D9C-EF865B88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Problem 3</a:t>
            </a:r>
            <a:br>
              <a:rPr lang="en-US" sz="4100" dirty="0"/>
            </a:br>
            <a:r>
              <a:rPr lang="en-US" sz="4100" dirty="0">
                <a:latin typeface="Eras Light ITC" panose="020B0402030504020804" pitchFamily="34" charset="0"/>
              </a:rPr>
              <a:t>How was the sales trend in 2022 compared to that in 2021?</a:t>
            </a:r>
          </a:p>
        </p:txBody>
      </p:sp>
      <p:sp>
        <p:nvSpPr>
          <p:cNvPr id="112" name="Content Placeholder 93">
            <a:extLst>
              <a:ext uri="{FF2B5EF4-FFF2-40B4-BE49-F238E27FC236}">
                <a16:creationId xmlns:a16="http://schemas.microsoft.com/office/drawing/2014/main" id="{BFA8C602-0940-685E-61BB-2A823EF5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42" y="3757249"/>
            <a:ext cx="6168331" cy="2747963"/>
          </a:xfrm>
        </p:spPr>
        <p:txBody>
          <a:bodyPr anchor="t">
            <a:normAutofit/>
          </a:bodyPr>
          <a:lstStyle/>
          <a:p>
            <a:r>
              <a:rPr lang="en-US" sz="1800" i="1" dirty="0"/>
              <a:t>The sales trend for 2021-2022 shows that overall sales in 2022 were higher than in 2021.</a:t>
            </a:r>
          </a:p>
          <a:p>
            <a:r>
              <a:rPr lang="en-US" sz="1400" i="1" dirty="0"/>
              <a:t> </a:t>
            </a:r>
            <a:r>
              <a:rPr lang="en-US" sz="1800" i="1" dirty="0"/>
              <a:t>There were some fluctuations, particularly in April and May 2022, where sales were lower compared to the same months in 2021.</a:t>
            </a:r>
            <a:endParaRPr lang="en-US" i="1" dirty="0"/>
          </a:p>
          <a:p>
            <a:endParaRPr lang="en-US" sz="1800" dirty="0"/>
          </a:p>
        </p:txBody>
      </p:sp>
      <p:grpSp>
        <p:nvGrpSpPr>
          <p:cNvPr id="114" name="decorative circles">
            <a:extLst>
              <a:ext uri="{FF2B5EF4-FFF2-40B4-BE49-F238E27FC236}">
                <a16:creationId xmlns:a16="http://schemas.microsoft.com/office/drawing/2014/main" id="{88C16691-9DA5-4C39-AF4D-8B07E2FE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E3AD45C-DA8B-44C8-B0D5-CD97AFA6F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8DB9029-97B8-4D59-A36E-4A5B7CC78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7661242-F0D0-4B64-9FDC-E4B8017DA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85500D-E012-41E3-8946-63C336D4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B0274D5-E350-4115-814A-198C46304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2E5CE15-4AAC-49EC-933D-D150BAB2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8F56DA4-2446-4D2D-A013-FC97DA4D1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111" name="Oval 2">
            <a:extLst>
              <a:ext uri="{FF2B5EF4-FFF2-40B4-BE49-F238E27FC236}">
                <a16:creationId xmlns:a16="http://schemas.microsoft.com/office/drawing/2014/main" id="{DC69F35D-48F8-4A61-BD90-D1E560087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799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C5DA7232-C8C3-4303-B245-7279E431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55EED-EEF8-90CE-DE6D-934C573AF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86" t="12010" r="43207" b="991"/>
          <a:stretch/>
        </p:blipFill>
        <p:spPr>
          <a:xfrm>
            <a:off x="6945570" y="53598"/>
            <a:ext cx="4810148" cy="445759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43749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 descr="3D numbers in white and orange">
            <a:extLst>
              <a:ext uri="{FF2B5EF4-FFF2-40B4-BE49-F238E27FC236}">
                <a16:creationId xmlns:a16="http://schemas.microsoft.com/office/drawing/2014/main" id="{708E3C3C-4399-6DFE-ABBF-AAEFEF918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6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1B4E55-9557-AA07-3FB4-67325D2D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0AF8058-D7C5-01C8-6C50-D2C8FB94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0" y="3429000"/>
            <a:ext cx="7915820" cy="2971800"/>
          </a:xfrm>
        </p:spPr>
        <p:txBody>
          <a:bodyPr anchor="t">
            <a:normAutofit/>
          </a:bodyPr>
          <a:lstStyle/>
          <a:p>
            <a:pPr algn="ctr"/>
            <a:r>
              <a:rPr lang="en-US" sz="1500" i="1" dirty="0">
                <a:solidFill>
                  <a:srgbClr val="FFFFFF"/>
                </a:solidFill>
              </a:rPr>
              <a:t>This dataset shows the overall sales by McDonald’s in the year 2022</a:t>
            </a:r>
          </a:p>
          <a:p>
            <a:pPr algn="ctr"/>
            <a:endParaRPr lang="en-US" sz="1500" i="1" dirty="0">
              <a:solidFill>
                <a:srgbClr val="FFFFFF"/>
              </a:solidFill>
            </a:endParaRPr>
          </a:p>
          <a:p>
            <a:pPr algn="ctr"/>
            <a:r>
              <a:rPr lang="en-US" sz="1500" i="1" dirty="0">
                <a:solidFill>
                  <a:srgbClr val="FFFFFF"/>
                </a:solidFill>
              </a:rPr>
              <a:t>It also shows customer satisfaction levels which serves as a key factor to make further improvements in the future </a:t>
            </a:r>
          </a:p>
          <a:p>
            <a:pPr algn="ctr"/>
            <a:endParaRPr lang="en-US" sz="1500" i="1" dirty="0">
              <a:solidFill>
                <a:srgbClr val="FFFFFF"/>
              </a:solidFill>
            </a:endParaRPr>
          </a:p>
          <a:p>
            <a:pPr algn="ctr"/>
            <a:r>
              <a:rPr lang="en-US" sz="1500" i="1" dirty="0">
                <a:solidFill>
                  <a:srgbClr val="FFFFFF"/>
                </a:solidFill>
              </a:rPr>
              <a:t>The sales trend of the years 2021 and 2022 are also visualized </a:t>
            </a:r>
            <a:endParaRPr lang="en-IN" sz="15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47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59F"/>
      </a:accent1>
      <a:accent2>
        <a:srgbClr val="17A1D5"/>
      </a:accent2>
      <a:accent3>
        <a:srgbClr val="2964E7"/>
      </a:accent3>
      <a:accent4>
        <a:srgbClr val="4432DA"/>
      </a:accent4>
      <a:accent5>
        <a:srgbClr val="8C29E7"/>
      </a:accent5>
      <a:accent6>
        <a:srgbClr val="C917D5"/>
      </a:accent6>
      <a:hlink>
        <a:srgbClr val="BF3F5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 ExtraBold</vt:lpstr>
      <vt:lpstr>Arial</vt:lpstr>
      <vt:lpstr>AvenirNext LT Pro Medium</vt:lpstr>
      <vt:lpstr>Calibri</vt:lpstr>
      <vt:lpstr>Eras Light ITC</vt:lpstr>
      <vt:lpstr>Eras Medium ITC</vt:lpstr>
      <vt:lpstr>Gill Sans Nova</vt:lpstr>
      <vt:lpstr>Wingdings</vt:lpstr>
      <vt:lpstr>ConfettiVTI</vt:lpstr>
      <vt:lpstr>McDonald’s Sales Report</vt:lpstr>
      <vt:lpstr>Table of Contents </vt:lpstr>
      <vt:lpstr>Aim  To create a report based on  the prepared dashboard of McDonald’s sales in the USA </vt:lpstr>
      <vt:lpstr>Introduction</vt:lpstr>
      <vt:lpstr>Problem 1 What is the percentage  of sales and profit in the year 2022</vt:lpstr>
      <vt:lpstr>Problem 2 What is the percentage of total customers in the year 2022 </vt:lpstr>
      <vt:lpstr>Problem 3 How was the sales trend in 2022 compared to that in 2021?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Reina Shannen</dc:creator>
  <cp:lastModifiedBy>Reina Shannen</cp:lastModifiedBy>
  <cp:revision>3</cp:revision>
  <dcterms:created xsi:type="dcterms:W3CDTF">2024-07-15T05:04:01Z</dcterms:created>
  <dcterms:modified xsi:type="dcterms:W3CDTF">2024-07-15T10:32:21Z</dcterms:modified>
</cp:coreProperties>
</file>