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94194-C649-9A2B-1E54-302C7E72E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CC5CED-B1AD-4A6E-27A1-EF547D8AD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563E15-DDFA-D4CA-85F3-B3015E3A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CF77-E8F0-4FC2-8A35-05FC36E883F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7F9E6C-A382-2500-DAC5-1347FF9D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03AAED-5195-0850-48FC-8C93515A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380E-B3FB-4984-8113-036396291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60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38D818-EF2B-2684-6CBF-E2922063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A50626-CD18-FE66-892F-79C5628E5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A15B1-66A4-3896-C9D3-555177A0D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CF77-E8F0-4FC2-8A35-05FC36E883F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2D2ACD-B875-D3A1-2210-D31A40B7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F853AA-A17E-308F-013C-B0F6B4DC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380E-B3FB-4984-8113-036396291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01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B245F3-20F9-EB7E-2D95-17FB21DEFC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FB432A-E76C-4760-725C-E92F40B57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A6C461-2965-139F-359D-16B8F338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CF77-E8F0-4FC2-8A35-05FC36E883F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8C8F0C-F606-00D3-6659-65F70F7E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345570-540E-1E74-541F-225C1708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380E-B3FB-4984-8113-036396291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49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05774-C4C0-A65D-3D22-A3A833D0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757EE1-1A3A-66F9-6FB2-89C09024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1955A-8A1F-BF66-17EB-939D8F890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CF77-E8F0-4FC2-8A35-05FC36E883F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265BC1-5AA3-C0D5-BDAA-F0BA4C0E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AA4CB-C453-D6D9-9D70-2116CF0D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380E-B3FB-4984-8113-036396291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66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1674A-9B1C-1096-26DA-C7C322D9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3FCCBB-C667-0047-4A07-03F68D814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733F1-B9C0-A4AB-5C8F-DE3D6191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CF77-E8F0-4FC2-8A35-05FC36E883F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2A34C4-799B-42EF-EC42-E9AAAEF5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8F1793-BCBB-57B9-75AC-A87808F6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380E-B3FB-4984-8113-036396291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7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AE6E2-5D48-64FA-A753-97542A1E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9D43F7-EDB4-7D59-8F71-A21AABF88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16F251-1827-98C8-6183-5EDEFEF55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8FD30F-16E6-6CE7-0979-4FA47A44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CF77-E8F0-4FC2-8A35-05FC36E883F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47BA84-B95C-CAEE-D0D0-7462DFB8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A6E1F3-3EA1-2086-57BD-FAE2D5A6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380E-B3FB-4984-8113-036396291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48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E7D39-FF2F-8806-0F07-C1CDEC32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2BE254-9794-9DA7-2B56-B18E94BA4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5B003D-C9C5-0F3C-9247-9752F36AD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CC5E130-1643-C876-3532-128518ABB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F1F1AA-DFBA-9B2F-0D58-F1932282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F54B0D-F8FE-BF74-B680-C9E984C9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CF77-E8F0-4FC2-8A35-05FC36E883F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7613E1-EDFF-526E-CABC-3AD04854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DB645A4-9D4C-4416-B22E-CA4F5B60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380E-B3FB-4984-8113-036396291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67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A7E65-FE25-65F6-2EC1-C9612909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D267CC-9106-8D60-F2BB-D3A188BD9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CF77-E8F0-4FC2-8A35-05FC36E883F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175C20-9D31-92D8-6380-4DBD6007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B47BDE-AEA4-530A-6C4F-FB6FE805E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380E-B3FB-4984-8113-036396291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6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D2F0AE-8511-C964-7C5F-F39AD2CF0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CF77-E8F0-4FC2-8A35-05FC36E883F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E477F0A-C3B5-F97F-3CAA-E06875CA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6F4940-0D3B-DF0A-FBA9-BA97586B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380E-B3FB-4984-8113-036396291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2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46F25-A257-E28F-2C74-33EAD036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6EC40F-D8F5-D918-CD3B-62D995FB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5828C1-B9F0-82BA-8B78-1713B6B15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48A38E-E4CA-973C-BD59-516DC73A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CF77-E8F0-4FC2-8A35-05FC36E883F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AD98A3-8EB5-2B9B-5BDE-B8CFA242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D355CC-D922-4543-F0C0-61742823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380E-B3FB-4984-8113-036396291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98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6015-D648-E063-90A7-371E5404C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4F0D47-225D-C48A-4D47-1E9F1070E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953846-A9BD-5ADB-942C-28FE0821A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9FBF0C-2C82-BA7D-CA4D-3546704A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CF77-E8F0-4FC2-8A35-05FC36E883F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77C435-0411-E19E-A8B3-A5C19448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EA23B-4F3E-E183-25CC-5D7F142EA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380E-B3FB-4984-8113-036396291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11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89C7C59-B591-A0A0-2FBE-384EFB7F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70FE80-723A-24F8-7C7A-9FDCC86B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75ADE7-5F04-83A6-AC0D-71C5002075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2CF77-E8F0-4FC2-8A35-05FC36E883F6}" type="datetimeFigureOut">
              <a:rPr lang="pt-BR" smtClean="0"/>
              <a:t>07/07/2025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FE07CB-DC17-498D-1668-BFAAD67DB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B04C6D-E2D5-A3EE-2C4C-A975A16C7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F4380E-B3FB-4984-8113-0363962911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FF8D846-E8E1-9A64-146B-71A284D0CEC0}"/>
              </a:ext>
            </a:extLst>
          </p:cNvPr>
          <p:cNvCxnSpPr>
            <a:cxnSpLocks/>
          </p:cNvCxnSpPr>
          <p:nvPr/>
        </p:nvCxnSpPr>
        <p:spPr>
          <a:xfrm>
            <a:off x="1533525" y="3609975"/>
            <a:ext cx="8950388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EFF9848E-B475-BD64-3D6E-61FB2E51186A}"/>
              </a:ext>
            </a:extLst>
          </p:cNvPr>
          <p:cNvGrpSpPr/>
          <p:nvPr/>
        </p:nvGrpSpPr>
        <p:grpSpPr>
          <a:xfrm>
            <a:off x="813775" y="860079"/>
            <a:ext cx="7677847" cy="2759138"/>
            <a:chOff x="813775" y="860079"/>
            <a:chExt cx="7677847" cy="2759138"/>
          </a:xfrm>
        </p:grpSpPr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11793C95-7C0F-1488-B516-0F61E676F816}"/>
                </a:ext>
              </a:extLst>
            </p:cNvPr>
            <p:cNvCxnSpPr/>
            <p:nvPr/>
          </p:nvCxnSpPr>
          <p:spPr>
            <a:xfrm flipH="1" flipV="1">
              <a:off x="2426329" y="860079"/>
              <a:ext cx="479833" cy="2749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E5CF37E-42EA-10B9-84E4-1967CA450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775" y="869321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40710A4C-4BF1-49A8-0C2F-3AB77E72FC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035" y="1379569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8444616D-7B56-6AF5-A02B-C3374673CA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4160" y="1885696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BF971599-884F-6FF5-9AB0-2FA2EB3F6DEB}"/>
                </a:ext>
              </a:extLst>
            </p:cNvPr>
            <p:cNvCxnSpPr/>
            <p:nvPr/>
          </p:nvCxnSpPr>
          <p:spPr>
            <a:xfrm flipH="1" flipV="1">
              <a:off x="5078089" y="869321"/>
              <a:ext cx="479833" cy="2749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5A59710-A254-E4A8-96AA-5066E1D90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5535" y="878563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2C56263F-7C5F-75DA-5A12-C43BB0B03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795" y="1388811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40EBDAC2-3232-446C-4A25-045C59A9E1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5920" y="1894938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569294FD-1136-5A84-3727-C8C85F946A28}"/>
                </a:ext>
              </a:extLst>
            </p:cNvPr>
            <p:cNvCxnSpPr/>
            <p:nvPr/>
          </p:nvCxnSpPr>
          <p:spPr>
            <a:xfrm flipH="1" flipV="1">
              <a:off x="8011789" y="860079"/>
              <a:ext cx="479833" cy="2749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2C456F1-0330-9EB0-A81C-A8EE8564A6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9235" y="869321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3458FB0-63EA-9119-098D-A184A073BE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3495" y="1379569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B54B7A7-CF5A-D8E9-5CBC-51BDFB6F2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9620" y="1885696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661AC77-A295-A333-0EE4-04BAA57E073A}"/>
              </a:ext>
            </a:extLst>
          </p:cNvPr>
          <p:cNvGrpSpPr/>
          <p:nvPr/>
        </p:nvGrpSpPr>
        <p:grpSpPr>
          <a:xfrm flipV="1">
            <a:off x="813775" y="3600731"/>
            <a:ext cx="7677847" cy="2749895"/>
            <a:chOff x="333942" y="2315499"/>
            <a:chExt cx="7677847" cy="2759138"/>
          </a:xfrm>
        </p:grpSpPr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C723262B-D9F0-3785-FE69-F1986EAF4A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6496" y="2315499"/>
              <a:ext cx="479833" cy="2749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5D98B087-9F21-2BAA-EFBC-6D682EDE0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3942" y="2324741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1EEDF411-E575-70A5-CC64-D86D4F21B7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202" y="2834989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D011531B-86E6-BED9-7CC6-E55C77A9D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327" y="3341116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9D19EE6-974F-0C4E-46CC-CC98CB74ED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98256" y="2324741"/>
              <a:ext cx="479833" cy="2749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F84257F-6ED9-8A05-F462-5DF2661688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5702" y="2333983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86ACD26-07DE-8565-7B5A-82B26B5849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9962" y="2844231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171B967-B5E9-F771-D815-9251B331BF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6087" y="3350358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DBBB5CB2-304C-E38F-AB86-23704921A3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1956" y="2315499"/>
              <a:ext cx="479833" cy="2749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D277446F-A22A-BF93-5376-4C5CC9016A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19402" y="2324741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30CC54D8-9E60-8A01-212C-2338AFB26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13662" y="2834989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CC9EE3DF-F4C9-D0D3-FBEC-2080246746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9787" y="3341116"/>
              <a:ext cx="16125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D581521-602C-3291-7A78-9415CE0EDC79}"/>
              </a:ext>
            </a:extLst>
          </p:cNvPr>
          <p:cNvSpPr txBox="1"/>
          <p:nvPr/>
        </p:nvSpPr>
        <p:spPr>
          <a:xfrm>
            <a:off x="778739" y="564165"/>
            <a:ext cx="161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Método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3883924-F7E1-CDB1-29B9-62E731CD8FA8}"/>
              </a:ext>
            </a:extLst>
          </p:cNvPr>
          <p:cNvSpPr txBox="1"/>
          <p:nvPr/>
        </p:nvSpPr>
        <p:spPr>
          <a:xfrm>
            <a:off x="3430499" y="564165"/>
            <a:ext cx="161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Máquina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0D99B57E-8BB8-FDC1-383B-9C1D7DB10E8E}"/>
              </a:ext>
            </a:extLst>
          </p:cNvPr>
          <p:cNvSpPr txBox="1"/>
          <p:nvPr/>
        </p:nvSpPr>
        <p:spPr>
          <a:xfrm>
            <a:off x="6364199" y="564165"/>
            <a:ext cx="161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Mão de obra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6DB2F21-304B-1769-D546-3C9E2B4C5213}"/>
              </a:ext>
            </a:extLst>
          </p:cNvPr>
          <p:cNvSpPr txBox="1"/>
          <p:nvPr/>
        </p:nvSpPr>
        <p:spPr>
          <a:xfrm>
            <a:off x="727248" y="6359838"/>
            <a:ext cx="161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Medida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38EF9E5-ADF3-FF06-B871-740FE24D87B8}"/>
              </a:ext>
            </a:extLst>
          </p:cNvPr>
          <p:cNvSpPr txBox="1"/>
          <p:nvPr/>
        </p:nvSpPr>
        <p:spPr>
          <a:xfrm>
            <a:off x="3379007" y="6359838"/>
            <a:ext cx="206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Meio ambiente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60AA0A5-9E03-9C6B-5794-A31569DF3629}"/>
              </a:ext>
            </a:extLst>
          </p:cNvPr>
          <p:cNvSpPr txBox="1"/>
          <p:nvPr/>
        </p:nvSpPr>
        <p:spPr>
          <a:xfrm>
            <a:off x="6312708" y="6359838"/>
            <a:ext cx="1612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Material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6434B3D-A4AF-DC35-232F-77CA2E8BB526}"/>
              </a:ext>
            </a:extLst>
          </p:cNvPr>
          <p:cNvSpPr txBox="1"/>
          <p:nvPr/>
        </p:nvSpPr>
        <p:spPr>
          <a:xfrm>
            <a:off x="2732193" y="874597"/>
            <a:ext cx="2494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Servidor (hardware)</a:t>
            </a:r>
            <a:r>
              <a:rPr lang="pt-BR" sz="1000" dirty="0"/>
              <a:t>: VPS com recursos limitados (CPU/RAM), impactando desempenho sob carga elevada.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843CEABE-6B79-2CBF-B084-8E2D846BFB71}"/>
              </a:ext>
            </a:extLst>
          </p:cNvPr>
          <p:cNvSpPr txBox="1"/>
          <p:nvPr/>
        </p:nvSpPr>
        <p:spPr>
          <a:xfrm>
            <a:off x="2757187" y="1423364"/>
            <a:ext cx="2836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Plataforma de hospedagem</a:t>
            </a:r>
            <a:r>
              <a:rPr lang="pt-BR" sz="1000" dirty="0"/>
              <a:t>: rodando via GitHub </a:t>
            </a:r>
            <a:r>
              <a:rPr lang="pt-BR" sz="1000" dirty="0" err="1"/>
              <a:t>Dev</a:t>
            </a:r>
            <a:r>
              <a:rPr lang="pt-BR" sz="1000" dirty="0"/>
              <a:t> limita a disponibilidade / performance em produção.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DF978CF6-4A36-E83D-84EB-85DC0DB4708D}"/>
              </a:ext>
            </a:extLst>
          </p:cNvPr>
          <p:cNvSpPr txBox="1"/>
          <p:nvPr/>
        </p:nvSpPr>
        <p:spPr>
          <a:xfrm>
            <a:off x="5532983" y="904313"/>
            <a:ext cx="2494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Capacitação do desenvolvedor</a:t>
            </a:r>
            <a:r>
              <a:rPr lang="pt-BR" sz="1000" dirty="0"/>
              <a:t>: Falta de conhecimento aprofundado nas ferramentas utilizadas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C6FB37D-57F8-DAA3-6AB2-899FAD0DD35D}"/>
              </a:ext>
            </a:extLst>
          </p:cNvPr>
          <p:cNvSpPr txBox="1"/>
          <p:nvPr/>
        </p:nvSpPr>
        <p:spPr>
          <a:xfrm>
            <a:off x="5566660" y="5319234"/>
            <a:ext cx="2494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Falta de  pensamento em UX: </a:t>
            </a:r>
            <a:r>
              <a:rPr lang="pt-BR" sz="1000" dirty="0"/>
              <a:t>A página não foi pensado para melhor UX.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C892B58E-E442-3028-6CAB-1F2158DEE767}"/>
              </a:ext>
            </a:extLst>
          </p:cNvPr>
          <p:cNvSpPr txBox="1"/>
          <p:nvPr/>
        </p:nvSpPr>
        <p:spPr>
          <a:xfrm>
            <a:off x="3553316" y="5354618"/>
            <a:ext cx="2494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Rede Instável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3009063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SENAI Lauro B03</dc:creator>
  <cp:lastModifiedBy>SENAI Lauro B03</cp:lastModifiedBy>
  <cp:revision>1</cp:revision>
  <dcterms:created xsi:type="dcterms:W3CDTF">2025-07-08T00:30:22Z</dcterms:created>
  <dcterms:modified xsi:type="dcterms:W3CDTF">2025-07-08T00:52:28Z</dcterms:modified>
</cp:coreProperties>
</file>