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BAD8-A632-17FD-3A3E-7CBB748A9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57BC-6C29-48CD-4274-CD1DAC305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D20E-AF07-4012-A55B-E932182A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4157-0E01-2DEA-9E16-78CFD03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00EF-1E66-1A60-A18F-FF1B61D4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27EA-211F-775E-F09C-D365FA9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95BE-E6F7-6703-6543-33B2B2A6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6D9D-2F43-80AB-D401-3F486B54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0FE4-3CDA-278C-1467-20A97420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774B-B361-0B2B-7CD9-C2D0273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0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D1E1-142E-1F12-C3CD-FBD4AD7E7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8EE9-3ECC-38C7-5E91-4C52298E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E2DB-9816-3F57-2979-E76F4E9E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E4B3-3F75-2CA4-DDC0-BBD49F22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F521-C63C-9840-DEE7-3E23CE65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04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120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A5F-3E01-E080-1261-F056A8DA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1C8E-B5BB-C0F9-C991-131B6FA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7FD1-6BD9-8AC0-E5B8-37B9AF8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0247-6DA8-7704-14ED-F44CA794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5042-80C0-1EE4-BB0E-13DD93E5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05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33F5-D700-58F8-9994-0075729F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C1D3-D63F-B833-825B-E66A8F24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F037-3405-4B3A-6820-1F21BA2C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0B78-B172-B5CD-380F-4DE71D0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F530-D4B3-0AC0-43D8-F0637363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1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454E-1C59-029E-B0CF-D0CBC8A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7E06-5C64-E1F3-9DAE-6E2FA52B1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ADEBB-4433-E7E3-5725-59CBFF72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A2A1-3B0C-E051-2BB8-75863A7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5CDD7-B78A-E0E3-BEDF-673A41D2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A0C8-4816-4074-8E4F-7EFF283B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3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5630-8F38-4419-6F2C-8F08D76D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CE6F-08C0-29FE-DFAD-8BB19338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2856-A407-65CC-138E-6DD7324B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41BFF-0FF5-206D-824F-2233B5DE6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A5FD5-BA10-C6C3-54C5-BDD4F0022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6062C-AF05-0A31-C116-50744D12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6F9EE-6CED-0B0C-2462-B89BDC72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E36E9-0297-AC61-8EF6-83FD8E84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63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8EA-98A3-B4D4-379C-97A1B2C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84021-6B95-F030-D7C3-47F98D43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54179-9995-10BB-619B-DAECB1E7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F2A0C-8F0E-2B67-9F1F-FA79DC15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11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3D990-228F-019D-99A8-2CE698EC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052F9-A60D-5B29-6E3E-BD71ACCB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E27C-E9C0-3EFB-A158-AFB7AB0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6FF6-9811-D2EA-245D-1067116A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8667-7804-100C-B01A-0C92D58E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DC095-960F-4272-EB9B-D63A073B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097F-0FF1-B991-E30F-612DCFE6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5BBD-CD2C-364E-FF8C-CEAC71A3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1128-49F1-DA30-559D-BDBF18BB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95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0FEC-856C-79F5-F15D-D7BBC90E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FE563-8B89-CFD4-901B-B4AD6511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D7AB-C44E-E73E-E405-ECAF3C5BE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1644-0524-47BF-C1C5-3A14DD19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14121-BFE5-A802-6BF3-0F8126B3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5A666-D0EF-6A40-E920-0CBC6129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3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489B3-B0C3-A036-95D0-04AEE77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D8FD-63F2-5092-95B7-2AA4983D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C4BD2-CD76-CAB3-070F-8C0A13A7E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BE66-05B4-41A8-A1CF-67E0CDE31C2B}" type="datetimeFigureOut">
              <a:rPr lang="es-MX" smtClean="0"/>
              <a:t>28/11/2023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C378-AC2F-7A05-E03F-9B216BD3B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DDAD-038C-A4B9-5582-726F756C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CF4F-E713-4127-A045-ED8110C11A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43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meswebgsft-cerrillos.azure.intra.pepsico.com/Thingworx/Runtime/index.html#master=PepsiCo_Master&amp;mashup=MES_Dashboard" TargetMode="External"/><Relationship Id="rId7" Type="http://schemas.openxmlformats.org/officeDocument/2006/relationships/hyperlink" Target="http://11.13.128.29:8080/Thingworx/Runtime/index.html#master=PepsiCo_Master&amp;mashup=MES_Dashboard" TargetMode="External"/><Relationship Id="rId2" Type="http://schemas.openxmlformats.org/officeDocument/2006/relationships/hyperlink" Target="http://meswebvallejo.cww.pep.pvt:8080/Thingworx/Runtime/index.html#master=PepsiCo_Master&amp;mashup=MES_Dashboar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swebgsft-guadalajara.azure.intra.pepsico.com/Thingworx/Runtime/index.html#master=PepsiCo_Master&amp;mashup=MES_Dashboard" TargetMode="External"/><Relationship Id="rId5" Type="http://schemas.openxmlformats.org/officeDocument/2006/relationships/hyperlink" Target="https://meswebgsftmexicali.azure.intra.pepsico.com/Thingworx/Runtime/index.html#master=PepsiCo_Master&amp;mashup=MES_Dashboard" TargetMode="External"/><Relationship Id="rId10" Type="http://schemas.openxmlformats.org/officeDocument/2006/relationships/hyperlink" Target="https://meswebgsft-setelagoas.azure.intra.pepsico.com/Thingworx/Runtime/index.html#mashup=MES_Dashboard" TargetMode="External"/><Relationship Id="rId4" Type="http://schemas.openxmlformats.org/officeDocument/2006/relationships/hyperlink" Target="http://meswebfunza.cww.pep.pvt:8080/Thingworx/Runtime/index.html#master=PepsiCo_Master&amp;mashup=MES_Dashboard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>
            <a:extLst>
              <a:ext uri="{FF2B5EF4-FFF2-40B4-BE49-F238E27FC236}">
                <a16:creationId xmlns:a16="http://schemas.microsoft.com/office/drawing/2014/main" id="{67AFE2CA-6040-A7D0-6A91-FDE616122305}"/>
              </a:ext>
            </a:extLst>
          </p:cNvPr>
          <p:cNvSpPr/>
          <p:nvPr/>
        </p:nvSpPr>
        <p:spPr>
          <a:xfrm>
            <a:off x="0" y="165322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D37EE2F6-81E0-C12E-EEF0-B02C6F3C71D1}"/>
              </a:ext>
            </a:extLst>
          </p:cNvPr>
          <p:cNvSpPr txBox="1"/>
          <p:nvPr/>
        </p:nvSpPr>
        <p:spPr>
          <a:xfrm>
            <a:off x="478211" y="396302"/>
            <a:ext cx="605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ko-KR" sz="2800" dirty="0">
                <a:solidFill>
                  <a:schemeClr val="accent4"/>
                </a:solidFill>
                <a:cs typeface="Arial" pitchFamily="34" charset="0"/>
              </a:rPr>
              <a:t>Links de acceso para cada planta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4C0DE58-C1CE-8098-CB65-2DB363E609D4}"/>
              </a:ext>
            </a:extLst>
          </p:cNvPr>
          <p:cNvGrpSpPr/>
          <p:nvPr/>
        </p:nvGrpSpPr>
        <p:grpSpPr>
          <a:xfrm>
            <a:off x="1897063" y="5035306"/>
            <a:ext cx="797943" cy="797943"/>
            <a:chOff x="1570002" y="1443016"/>
            <a:chExt cx="797943" cy="797943"/>
          </a:xfrm>
        </p:grpSpPr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D42B2827-BD78-75AB-4010-0F7B6644FBF5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8010709-12D5-EE9D-BA62-4F9A7CAE785A}"/>
                </a:ext>
              </a:extLst>
            </p:cNvPr>
            <p:cNvSpPr txBox="1"/>
            <p:nvPr/>
          </p:nvSpPr>
          <p:spPr>
            <a:xfrm>
              <a:off x="1608650" y="1688098"/>
              <a:ext cx="7592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hlinkClick r:id="rId2"/>
                </a:rPr>
                <a:t>Vallejo</a:t>
              </a:r>
              <a:endParaRPr lang="es-419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8D738B6-F599-1B77-763C-32D7BB0AA2CD}"/>
              </a:ext>
            </a:extLst>
          </p:cNvPr>
          <p:cNvGrpSpPr/>
          <p:nvPr/>
        </p:nvGrpSpPr>
        <p:grpSpPr>
          <a:xfrm>
            <a:off x="3128294" y="4988723"/>
            <a:ext cx="858894" cy="797943"/>
            <a:chOff x="1539526" y="1443016"/>
            <a:chExt cx="858894" cy="797943"/>
          </a:xfrm>
        </p:grpSpPr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03B808F0-D9C2-D023-FC8C-9E83C3B7B1B1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6ED48F5-5328-7B55-CEA7-97C0B08BB55A}"/>
                </a:ext>
              </a:extLst>
            </p:cNvPr>
            <p:cNvSpPr txBox="1"/>
            <p:nvPr/>
          </p:nvSpPr>
          <p:spPr>
            <a:xfrm>
              <a:off x="1539526" y="1681756"/>
              <a:ext cx="858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hlinkClick r:id="rId3"/>
                </a:rPr>
                <a:t>Cerrillos</a:t>
              </a:r>
              <a:endParaRPr lang="es-419" dirty="0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1B6F25C-79AC-E027-98BE-5DA4B17EC13F}"/>
              </a:ext>
            </a:extLst>
          </p:cNvPr>
          <p:cNvGrpSpPr/>
          <p:nvPr/>
        </p:nvGrpSpPr>
        <p:grpSpPr>
          <a:xfrm>
            <a:off x="4447960" y="4992876"/>
            <a:ext cx="800935" cy="797943"/>
            <a:chOff x="1567010" y="1443016"/>
            <a:chExt cx="800935" cy="797943"/>
          </a:xfrm>
        </p:grpSpPr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07AF0907-69BD-884C-E5BD-AFEBCEA947E8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E12D42-76B3-6D93-5D40-FE2DEEEA66BE}"/>
                </a:ext>
              </a:extLst>
            </p:cNvPr>
            <p:cNvSpPr txBox="1"/>
            <p:nvPr/>
          </p:nvSpPr>
          <p:spPr>
            <a:xfrm>
              <a:off x="1567010" y="1688098"/>
              <a:ext cx="6878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u="sng" dirty="0">
                  <a:solidFill>
                    <a:srgbClr val="0000FF"/>
                  </a:solidFill>
                  <a:hlinkClick r:id="rId4"/>
                </a:rPr>
                <a:t>Funza</a:t>
              </a:r>
              <a:endParaRPr lang="es-419" u="sn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C4A46F1-0978-B0DB-8E31-F0FE73ED373D}"/>
              </a:ext>
            </a:extLst>
          </p:cNvPr>
          <p:cNvGrpSpPr/>
          <p:nvPr/>
        </p:nvGrpSpPr>
        <p:grpSpPr>
          <a:xfrm>
            <a:off x="5643314" y="4992876"/>
            <a:ext cx="930645" cy="797943"/>
            <a:chOff x="1503650" y="1443016"/>
            <a:chExt cx="930645" cy="797943"/>
          </a:xfrm>
        </p:grpSpPr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F23487C6-7F37-608A-8DD8-DD60459B9727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2855C1C-F927-069A-E5E3-76CF95D6168F}"/>
                </a:ext>
              </a:extLst>
            </p:cNvPr>
            <p:cNvSpPr txBox="1"/>
            <p:nvPr/>
          </p:nvSpPr>
          <p:spPr>
            <a:xfrm>
              <a:off x="1503650" y="1672464"/>
              <a:ext cx="9306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u="sng" dirty="0">
                  <a:solidFill>
                    <a:srgbClr val="0000FF"/>
                  </a:solidFill>
                  <a:hlinkClick r:id="rId5"/>
                </a:rPr>
                <a:t>Mexicali</a:t>
              </a:r>
              <a:endParaRPr lang="es-419" u="sn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1B055AD-5200-F040-FA08-828475651B6C}"/>
              </a:ext>
            </a:extLst>
          </p:cNvPr>
          <p:cNvGrpSpPr/>
          <p:nvPr/>
        </p:nvGrpSpPr>
        <p:grpSpPr>
          <a:xfrm>
            <a:off x="6787051" y="4992876"/>
            <a:ext cx="1225298" cy="797943"/>
            <a:chOff x="1366110" y="1443016"/>
            <a:chExt cx="1225298" cy="797943"/>
          </a:xfrm>
        </p:grpSpPr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6D29AF9D-3081-6F12-CD4E-D393EF5DEABB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71DAEAA-52BB-7CFD-58BF-FAD7C365895D}"/>
                </a:ext>
              </a:extLst>
            </p:cNvPr>
            <p:cNvSpPr txBox="1"/>
            <p:nvPr/>
          </p:nvSpPr>
          <p:spPr>
            <a:xfrm>
              <a:off x="1366110" y="1688098"/>
              <a:ext cx="12252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hlinkClick r:id="rId6"/>
                </a:rPr>
                <a:t>Guadalajara</a:t>
              </a:r>
              <a:endParaRPr lang="es-419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CDDFF12D-558E-9609-2BD1-39624DE692BD}"/>
              </a:ext>
            </a:extLst>
          </p:cNvPr>
          <p:cNvGrpSpPr/>
          <p:nvPr/>
        </p:nvGrpSpPr>
        <p:grpSpPr>
          <a:xfrm>
            <a:off x="8252650" y="4992876"/>
            <a:ext cx="797943" cy="797943"/>
            <a:chOff x="1570002" y="1443016"/>
            <a:chExt cx="797943" cy="797943"/>
          </a:xfrm>
        </p:grpSpPr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5A45F0E5-2140-5234-0C8E-2B444F209C98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8BB104A1-63BC-9103-C296-0FF85DE63BED}"/>
                </a:ext>
              </a:extLst>
            </p:cNvPr>
            <p:cNvSpPr txBox="1"/>
            <p:nvPr/>
          </p:nvSpPr>
          <p:spPr>
            <a:xfrm>
              <a:off x="1613571" y="1665289"/>
              <a:ext cx="7156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hlinkClick r:id="rId7"/>
                </a:rPr>
                <a:t>Saltillo</a:t>
              </a:r>
              <a:endParaRPr lang="es-419" dirty="0"/>
            </a:p>
          </p:txBody>
        </p:sp>
      </p:grpSp>
      <p:grpSp>
        <p:nvGrpSpPr>
          <p:cNvPr id="60" name="Group 22">
            <a:extLst>
              <a:ext uri="{FF2B5EF4-FFF2-40B4-BE49-F238E27FC236}">
                <a16:creationId xmlns:a16="http://schemas.microsoft.com/office/drawing/2014/main" id="{BADA1374-DC21-0975-A032-5545F2E75A01}"/>
              </a:ext>
            </a:extLst>
          </p:cNvPr>
          <p:cNvGrpSpPr/>
          <p:nvPr/>
        </p:nvGrpSpPr>
        <p:grpSpPr>
          <a:xfrm>
            <a:off x="4036390" y="1653220"/>
            <a:ext cx="4056050" cy="2060112"/>
            <a:chOff x="-548507" y="477868"/>
            <a:chExt cx="11570449" cy="6357177"/>
          </a:xfrm>
        </p:grpSpPr>
        <p:sp>
          <p:nvSpPr>
            <p:cNvPr id="65" name="Freeform: Shape 23">
              <a:extLst>
                <a:ext uri="{FF2B5EF4-FFF2-40B4-BE49-F238E27FC236}">
                  <a16:creationId xmlns:a16="http://schemas.microsoft.com/office/drawing/2014/main" id="{295EF5FC-89C1-5764-5C3D-9FE469C98CE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4">
              <a:extLst>
                <a:ext uri="{FF2B5EF4-FFF2-40B4-BE49-F238E27FC236}">
                  <a16:creationId xmlns:a16="http://schemas.microsoft.com/office/drawing/2014/main" id="{C36EF5CF-C87D-C8CC-9187-811F829E8D9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5">
              <a:extLst>
                <a:ext uri="{FF2B5EF4-FFF2-40B4-BE49-F238E27FC236}">
                  <a16:creationId xmlns:a16="http://schemas.microsoft.com/office/drawing/2014/main" id="{56A5A33C-1031-B352-3955-1C658AA79FE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6">
              <a:extLst>
                <a:ext uri="{FF2B5EF4-FFF2-40B4-BE49-F238E27FC236}">
                  <a16:creationId xmlns:a16="http://schemas.microsoft.com/office/drawing/2014/main" id="{963C4F8E-F497-75FC-18F2-298AB6E9315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27">
              <a:extLst>
                <a:ext uri="{FF2B5EF4-FFF2-40B4-BE49-F238E27FC236}">
                  <a16:creationId xmlns:a16="http://schemas.microsoft.com/office/drawing/2014/main" id="{59B03A83-D5F4-5F86-2450-12A92A530F8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28">
              <a:extLst>
                <a:ext uri="{FF2B5EF4-FFF2-40B4-BE49-F238E27FC236}">
                  <a16:creationId xmlns:a16="http://schemas.microsoft.com/office/drawing/2014/main" id="{EA16129E-A0AD-E27F-2EC7-F6455AEAED5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6" name="Rectangle: Rounded Corners 33">
                <a:extLst>
                  <a:ext uri="{FF2B5EF4-FFF2-40B4-BE49-F238E27FC236}">
                    <a16:creationId xmlns:a16="http://schemas.microsoft.com/office/drawing/2014/main" id="{2AF81DF9-790C-65E6-318D-24E65310EAA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34">
                <a:extLst>
                  <a:ext uri="{FF2B5EF4-FFF2-40B4-BE49-F238E27FC236}">
                    <a16:creationId xmlns:a16="http://schemas.microsoft.com/office/drawing/2014/main" id="{D52C61FF-35A8-DFF9-E957-86DD6368487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29">
              <a:extLst>
                <a:ext uri="{FF2B5EF4-FFF2-40B4-BE49-F238E27FC236}">
                  <a16:creationId xmlns:a16="http://schemas.microsoft.com/office/drawing/2014/main" id="{D25E9D19-7D5D-DA24-5BC2-2D42222AEB2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4" name="Rectangle: Rounded Corners 31">
                <a:extLst>
                  <a:ext uri="{FF2B5EF4-FFF2-40B4-BE49-F238E27FC236}">
                    <a16:creationId xmlns:a16="http://schemas.microsoft.com/office/drawing/2014/main" id="{340FD342-FE2D-2E3B-1A56-EC7012EC0B2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32">
                <a:extLst>
                  <a:ext uri="{FF2B5EF4-FFF2-40B4-BE49-F238E27FC236}">
                    <a16:creationId xmlns:a16="http://schemas.microsoft.com/office/drawing/2014/main" id="{50034943-EEA5-1F06-7C46-B6E5DAFAAA5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1E61E6E5-4965-0C24-480A-1BA8B8F509D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03D12F13-D7BF-C5B2-AA04-36C42EA09EBE}"/>
              </a:ext>
            </a:extLst>
          </p:cNvPr>
          <p:cNvCxnSpPr>
            <a:cxnSpLocks/>
            <a:stCxn id="101" idx="2"/>
            <a:endCxn id="36" idx="0"/>
          </p:cNvCxnSpPr>
          <p:nvPr/>
        </p:nvCxnSpPr>
        <p:spPr>
          <a:xfrm rot="5400000">
            <a:off x="3533100" y="2472406"/>
            <a:ext cx="1325836" cy="3799965"/>
          </a:xfrm>
          <a:prstGeom prst="bentConnector3">
            <a:avLst>
              <a:gd name="adj1" fmla="val 47867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59296552-48B7-8980-8B91-E45F18B3504E}"/>
              </a:ext>
            </a:extLst>
          </p:cNvPr>
          <p:cNvCxnSpPr>
            <a:cxnSpLocks/>
            <a:stCxn id="101" idx="2"/>
            <a:endCxn id="44" idx="0"/>
          </p:cNvCxnSpPr>
          <p:nvPr/>
        </p:nvCxnSpPr>
        <p:spPr>
          <a:xfrm rot="5400000">
            <a:off x="4187245" y="3079967"/>
            <a:ext cx="1279253" cy="2538258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4379A168-C904-7ECE-A28D-CEAB1D0218F8}"/>
              </a:ext>
            </a:extLst>
          </p:cNvPr>
          <p:cNvCxnSpPr>
            <a:cxnSpLocks/>
            <a:stCxn id="101" idx="2"/>
            <a:endCxn id="47" idx="0"/>
          </p:cNvCxnSpPr>
          <p:nvPr/>
        </p:nvCxnSpPr>
        <p:spPr>
          <a:xfrm rot="5400000">
            <a:off x="4831259" y="3728135"/>
            <a:ext cx="1283406" cy="1246076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DE5A29BD-F397-C0DC-FEA1-34720BA89776}"/>
              </a:ext>
            </a:extLst>
          </p:cNvPr>
          <p:cNvCxnSpPr>
            <a:cxnSpLocks/>
            <a:stCxn id="101" idx="2"/>
            <a:endCxn id="50" idx="0"/>
          </p:cNvCxnSpPr>
          <p:nvPr/>
        </p:nvCxnSpPr>
        <p:spPr>
          <a:xfrm rot="16200000" flipH="1">
            <a:off x="5460616" y="4344854"/>
            <a:ext cx="1283406" cy="12638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88559250-CF90-0F47-E903-0BC25B062149}"/>
              </a:ext>
            </a:extLst>
          </p:cNvPr>
          <p:cNvCxnSpPr>
            <a:cxnSpLocks/>
            <a:stCxn id="101" idx="2"/>
            <a:endCxn id="53" idx="0"/>
          </p:cNvCxnSpPr>
          <p:nvPr/>
        </p:nvCxnSpPr>
        <p:spPr>
          <a:xfrm rot="16200000" flipH="1">
            <a:off x="6101254" y="3704215"/>
            <a:ext cx="1283406" cy="1293915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6C156428-6EB8-7151-A209-67A5B93400BD}"/>
              </a:ext>
            </a:extLst>
          </p:cNvPr>
          <p:cNvCxnSpPr>
            <a:cxnSpLocks/>
            <a:stCxn id="101" idx="2"/>
            <a:endCxn id="56" idx="0"/>
          </p:cNvCxnSpPr>
          <p:nvPr/>
        </p:nvCxnSpPr>
        <p:spPr>
          <a:xfrm rot="16200000" flipH="1">
            <a:off x="6732108" y="3073362"/>
            <a:ext cx="1283406" cy="2555622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Marcador de contenido 3">
            <a:extLst>
              <a:ext uri="{FF2B5EF4-FFF2-40B4-BE49-F238E27FC236}">
                <a16:creationId xmlns:a16="http://schemas.microsoft.com/office/drawing/2014/main" id="{FF841FDF-9A67-FE8D-A417-A6A0D0CBF66F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t="8525" b="45575"/>
          <a:stretch/>
        </p:blipFill>
        <p:spPr>
          <a:xfrm>
            <a:off x="4644118" y="1894745"/>
            <a:ext cx="2835986" cy="135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386E5-C778-5259-6F52-65917315D7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620" r="10800" b="17855"/>
          <a:stretch/>
        </p:blipFill>
        <p:spPr>
          <a:xfrm>
            <a:off x="2195016" y="2174873"/>
            <a:ext cx="2148055" cy="954307"/>
          </a:xfrm>
          <a:prstGeom prst="rect">
            <a:avLst/>
          </a:prstGeom>
        </p:spPr>
      </p:pic>
      <p:grpSp>
        <p:nvGrpSpPr>
          <p:cNvPr id="3" name="Grupo 54">
            <a:extLst>
              <a:ext uri="{FF2B5EF4-FFF2-40B4-BE49-F238E27FC236}">
                <a16:creationId xmlns:a16="http://schemas.microsoft.com/office/drawing/2014/main" id="{D4506F9E-136F-CD65-D275-50F5D03808DB}"/>
              </a:ext>
            </a:extLst>
          </p:cNvPr>
          <p:cNvGrpSpPr/>
          <p:nvPr/>
        </p:nvGrpSpPr>
        <p:grpSpPr>
          <a:xfrm>
            <a:off x="9379194" y="4988722"/>
            <a:ext cx="980861" cy="797943"/>
            <a:chOff x="1531280" y="1443016"/>
            <a:chExt cx="980861" cy="797943"/>
          </a:xfrm>
        </p:grpSpPr>
        <p:sp>
          <p:nvSpPr>
            <p:cNvPr id="4" name="Oval 7">
              <a:extLst>
                <a:ext uri="{FF2B5EF4-FFF2-40B4-BE49-F238E27FC236}">
                  <a16:creationId xmlns:a16="http://schemas.microsoft.com/office/drawing/2014/main" id="{18563DB3-430D-8CBF-3A47-C6356262132E}"/>
                </a:ext>
              </a:extLst>
            </p:cNvPr>
            <p:cNvSpPr/>
            <p:nvPr/>
          </p:nvSpPr>
          <p:spPr>
            <a:xfrm>
              <a:off x="1570002" y="1443016"/>
              <a:ext cx="797943" cy="79794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CuadroTexto 56">
              <a:extLst>
                <a:ext uri="{FF2B5EF4-FFF2-40B4-BE49-F238E27FC236}">
                  <a16:creationId xmlns:a16="http://schemas.microsoft.com/office/drawing/2014/main" id="{96F0A506-4AF2-1FA9-A69F-F497AA438BAA}"/>
                </a:ext>
              </a:extLst>
            </p:cNvPr>
            <p:cNvSpPr txBox="1"/>
            <p:nvPr/>
          </p:nvSpPr>
          <p:spPr>
            <a:xfrm>
              <a:off x="1531280" y="1665289"/>
              <a:ext cx="98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u="sng" dirty="0">
                  <a:solidFill>
                    <a:srgbClr val="0000FF"/>
                  </a:solidFill>
                  <a:hlinkClick r:id="rId10"/>
                </a:rPr>
                <a:t>7Lagoas</a:t>
              </a:r>
              <a:endParaRPr lang="es-419" u="sng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9" name="Conector: angular 127">
            <a:extLst>
              <a:ext uri="{FF2B5EF4-FFF2-40B4-BE49-F238E27FC236}">
                <a16:creationId xmlns:a16="http://schemas.microsoft.com/office/drawing/2014/main" id="{6F631CAA-1815-DCB8-63A3-5ECC5312DD51}"/>
              </a:ext>
            </a:extLst>
          </p:cNvPr>
          <p:cNvCxnSpPr>
            <a:cxnSpLocks/>
          </p:cNvCxnSpPr>
          <p:nvPr/>
        </p:nvCxnSpPr>
        <p:spPr>
          <a:xfrm>
            <a:off x="7480104" y="4349096"/>
            <a:ext cx="2361443" cy="617180"/>
          </a:xfrm>
          <a:prstGeom prst="bentConnector3">
            <a:avLst>
              <a:gd name="adj1" fmla="val 99900"/>
            </a:avLst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3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PEREZ, NANCY {PEP}</dc:creator>
  <cp:lastModifiedBy>PEREZ, NANCY {PEP}</cp:lastModifiedBy>
  <cp:revision>1</cp:revision>
  <dcterms:created xsi:type="dcterms:W3CDTF">2023-11-28T21:38:51Z</dcterms:created>
  <dcterms:modified xsi:type="dcterms:W3CDTF">2023-11-28T21:39:39Z</dcterms:modified>
</cp:coreProperties>
</file>