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8523-1987-4FC4-919B-7D2F7E77EA2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476E-F85C-4A77-9093-198026057B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8523-1987-4FC4-919B-7D2F7E77EA2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476E-F85C-4A77-9093-1980260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8523-1987-4FC4-919B-7D2F7E77EA2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476E-F85C-4A77-9093-1980260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8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8523-1987-4FC4-919B-7D2F7E77EA2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476E-F85C-4A77-9093-1980260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8523-1987-4FC4-919B-7D2F7E77EA2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476E-F85C-4A77-9093-198026057B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9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8523-1987-4FC4-919B-7D2F7E77EA2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476E-F85C-4A77-9093-1980260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3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8523-1987-4FC4-919B-7D2F7E77EA2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476E-F85C-4A77-9093-1980260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8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8523-1987-4FC4-919B-7D2F7E77EA2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476E-F85C-4A77-9093-1980260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8523-1987-4FC4-919B-7D2F7E77EA2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476E-F85C-4A77-9093-1980260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7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C08523-1987-4FC4-919B-7D2F7E77EA2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96476E-F85C-4A77-9093-1980260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8523-1987-4FC4-919B-7D2F7E77EA2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476E-F85C-4A77-9093-1980260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4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C08523-1987-4FC4-919B-7D2F7E77EA2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96476E-F85C-4A77-9093-198026057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5D901D-8734-4E13-A35B-95A3CC8F93EB}"/>
              </a:ext>
            </a:extLst>
          </p:cNvPr>
          <p:cNvSpPr/>
          <p:nvPr/>
        </p:nvSpPr>
        <p:spPr>
          <a:xfrm>
            <a:off x="631676" y="1548734"/>
            <a:ext cx="1092864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</a:rPr>
              <a:t>Analisis</a:t>
            </a:r>
            <a:r>
              <a:rPr lang="en-US" sz="4400" b="0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</a:rPr>
              <a:t>perbandingan</a:t>
            </a:r>
            <a:r>
              <a:rPr lang="en-US" sz="4400" b="0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</a:rPr>
              <a:t>sentimen</a:t>
            </a:r>
            <a:r>
              <a:rPr lang="en-US" sz="4400" b="0" cap="none" spc="0" dirty="0">
                <a:ln w="0"/>
                <a:solidFill>
                  <a:schemeClr val="tx1"/>
                </a:solidFill>
              </a:rPr>
              <a:t> hate speech dan abusive Indonesia di Twitter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1DB81-44F1-4590-BFA4-F314504F6195}"/>
              </a:ext>
            </a:extLst>
          </p:cNvPr>
          <p:cNvSpPr/>
          <p:nvPr/>
        </p:nvSpPr>
        <p:spPr>
          <a:xfrm>
            <a:off x="976910" y="4452879"/>
            <a:ext cx="102381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</a:rPr>
              <a:t>Reinard Sodyanata (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</a:rPr>
              <a:t>Binar</a:t>
            </a:r>
            <a:r>
              <a:rPr lang="en-US" sz="3600" b="0" cap="none" spc="0" dirty="0">
                <a:ln w="0"/>
                <a:solidFill>
                  <a:schemeClr val="tx1"/>
                </a:solidFill>
              </a:rPr>
              <a:t> Academy)</a:t>
            </a:r>
          </a:p>
        </p:txBody>
      </p:sp>
    </p:spTree>
    <p:extLst>
      <p:ext uri="{BB962C8B-B14F-4D97-AF65-F5344CB8AC3E}">
        <p14:creationId xmlns:p14="http://schemas.microsoft.com/office/powerpoint/2010/main" val="64439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AC694B-D510-45E1-B65D-BCE1A7F17884}"/>
              </a:ext>
            </a:extLst>
          </p:cNvPr>
          <p:cNvSpPr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-50" dirty="0" err="1">
                <a:ln w="0"/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Pendahuluan</a:t>
            </a:r>
            <a:endParaRPr lang="en-US" sz="3600" b="0" cap="none" spc="-50" dirty="0">
              <a:ln w="0"/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D463D-E3D2-4762-8B09-4DF03B77DCCC}"/>
              </a:ext>
            </a:extLst>
          </p:cNvPr>
          <p:cNvSpPr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Twitter di Indonesia pada 2022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mencapai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18,45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juta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sekitar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4,23%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seluruh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Twitter di dunia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berdasarkan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We Are Social. Hal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Indonesia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menjadi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Twitter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terbanyak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ke</a:t>
            </a: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5 di dunia. 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memberikan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gambaran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bahwa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Indonesia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tingkat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keaktifan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di Twitter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cukup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besar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Salah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hal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melalui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Twitter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memberikan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pendapat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-sentiment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luput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hal-hal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negatif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seperti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berbau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abusive dan hate speech.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Oleh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itu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penelitian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tujuan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menganalisis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seberapa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besar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jumlah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berbau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abusive dan hate speech pada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sentimen-sentimen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Indonesia di Twitter.</a:t>
            </a:r>
            <a:endParaRPr lang="en-US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4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97616-5495-4F39-8C8B-C63DDF646613}"/>
              </a:ext>
            </a:extLst>
          </p:cNvPr>
          <p:cNvSpPr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-50" dirty="0" err="1">
                <a:ln w="0"/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Metode</a:t>
            </a:r>
            <a:endParaRPr lang="en-US" sz="3600" b="0" cap="none" spc="-50" dirty="0">
              <a:ln w="0"/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 err="1">
                <a:ln w="0"/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Penelitian</a:t>
            </a:r>
            <a:endParaRPr lang="en-US" sz="3600" b="0" cap="none" spc="-50" dirty="0">
              <a:ln w="0"/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C2659-1A73-422A-8993-10B201FE4589}"/>
              </a:ext>
            </a:extLst>
          </p:cNvPr>
          <p:cNvSpPr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Data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dipakai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Kaggle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judul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Multi-label Hate Speech and Abusive Language Detection in Indonesian Twitter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disusun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oleh Muhammad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Okky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Ibrohim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dan Indra Budi pada 2019. Data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berupa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beragam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komentar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berbahasa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Indonesia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didapat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platform Twitter.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Metode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penelitian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dipakai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Descriptive Analytics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tujuan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menggambarkan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kondisi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pola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data.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prosesnya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metode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digunakan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deskripsi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secara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statistic dan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visualisasi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D5A9F-4D3F-418B-BFC1-1C8247568177}"/>
              </a:ext>
            </a:extLst>
          </p:cNvPr>
          <p:cNvSpPr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-50" dirty="0">
                <a:ln w="0"/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Hasil dan Kesimpulan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8BB73-421B-430A-AD78-71318D2274E5}"/>
              </a:ext>
            </a:extLst>
          </p:cNvPr>
          <p:cNvSpPr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Univariate Analytics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Descriptive Statistic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menunjukan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data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diolah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outlier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namun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begitu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signifikan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visualisai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menunjukkan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Total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karakter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dan kata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panjang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1-453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karakter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dan 1-106 kata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Dari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keseluruhan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mengandung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unsur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hate speech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sedikit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dibandingkan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yaitu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42%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Dari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keseluruhan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mengandung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unsur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abusive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sedikit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dibandingkan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yaitu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38%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Bivariate Analytics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Descriptive Statistic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menunjukan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variabel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total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karakter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dan total kata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korelasi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positif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mendekati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angka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1 (0.971641)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visualisasi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scatter),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variabel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total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karakter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dan total kata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korelasi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positif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3313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308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Reinard Sodyanata</dc:creator>
  <cp:lastModifiedBy>Reinard Sodyanata</cp:lastModifiedBy>
  <cp:revision>11</cp:revision>
  <dcterms:created xsi:type="dcterms:W3CDTF">2022-12-25T17:54:16Z</dcterms:created>
  <dcterms:modified xsi:type="dcterms:W3CDTF">2022-12-26T08:19:32Z</dcterms:modified>
</cp:coreProperties>
</file>