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38F9715-60FB-4C08-85F2-17781C5D2AA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42FC-139B-43C4-AD04-1C945BCF721E}" type="slidenum">
              <a:rPr lang="en-US" smtClean="0"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64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FEC01-AAE3-4752-B52E-1B3FA367D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Green </a:t>
            </a:r>
            <a:r>
              <a:rPr lang="pt-PT" dirty="0" err="1"/>
              <a:t>Distribution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42E2E1-6AB0-4BED-BE21-7E361C6A7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Inteligência Artificial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A308DE-BB7C-4B70-8DF2-E25BC20D0E92}"/>
              </a:ext>
            </a:extLst>
          </p:cNvPr>
          <p:cNvSpPr txBox="1"/>
          <p:nvPr/>
        </p:nvSpPr>
        <p:spPr>
          <a:xfrm>
            <a:off x="5710870" y="5813105"/>
            <a:ext cx="2419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900" b="0" i="0" u="none" strike="noStrike" baseline="0" dirty="0">
                <a:latin typeface="+mj-lt"/>
              </a:rPr>
              <a:t>Renato André Machado Gomes 	a84696</a:t>
            </a:r>
          </a:p>
          <a:p>
            <a:pPr algn="l"/>
            <a:r>
              <a:rPr lang="pt-BR" sz="900" b="0" i="0" u="none" strike="noStrike" baseline="0" dirty="0">
                <a:latin typeface="+mj-lt"/>
              </a:rPr>
              <a:t>Sebastião Mendes de Freitas 	a71074</a:t>
            </a:r>
          </a:p>
          <a:p>
            <a:pPr algn="l"/>
            <a:r>
              <a:rPr lang="pt-BR" sz="900" b="0" i="0" u="none" strike="noStrike" baseline="0" dirty="0">
                <a:latin typeface="+mj-lt"/>
              </a:rPr>
              <a:t>Luís Miguel Teixeira Fernandes 	a88539</a:t>
            </a:r>
          </a:p>
          <a:p>
            <a:pPr algn="l"/>
            <a:r>
              <a:rPr lang="pt-BR" sz="900" b="0" i="0" u="none" strike="noStrike" baseline="0" dirty="0">
                <a:latin typeface="+mj-lt"/>
              </a:rPr>
              <a:t>Guilherme Gil Rocha Gonçalves 	a88280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6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F160-FD64-4E64-82D8-45606BD3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Índice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6F84E4-D4FF-4ED1-AB38-46D8C4C3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19" y="2052116"/>
            <a:ext cx="3918146" cy="3997828"/>
          </a:xfrm>
        </p:spPr>
        <p:txBody>
          <a:bodyPr/>
          <a:lstStyle/>
          <a:p>
            <a:r>
              <a:rPr lang="pt-PT" dirty="0"/>
              <a:t>Planeamento</a:t>
            </a:r>
          </a:p>
          <a:p>
            <a:r>
              <a:rPr lang="pt-PT" dirty="0"/>
              <a:t>Execução</a:t>
            </a:r>
          </a:p>
          <a:p>
            <a:r>
              <a:rPr lang="pt-PT" dirty="0"/>
              <a:t>Obstáculos 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91F3458-B455-42AD-A3FE-5F04F2B16D86}"/>
              </a:ext>
            </a:extLst>
          </p:cNvPr>
          <p:cNvSpPr txBox="1">
            <a:spLocks/>
          </p:cNvSpPr>
          <p:nvPr/>
        </p:nvSpPr>
        <p:spPr>
          <a:xfrm>
            <a:off x="4713235" y="2052116"/>
            <a:ext cx="3918146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Planeamento </a:t>
            </a:r>
          </a:p>
          <a:p>
            <a:r>
              <a:rPr lang="pt-PT" dirty="0"/>
              <a:t>Execução</a:t>
            </a:r>
          </a:p>
          <a:p>
            <a:r>
              <a:rPr lang="pt-PT" dirty="0"/>
              <a:t>Obstáculos</a:t>
            </a:r>
          </a:p>
          <a:p>
            <a:r>
              <a:rPr lang="pt-PT" dirty="0"/>
              <a:t>Resultados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1CA7455-25D3-4623-A251-35DC2DFD25F7}"/>
              </a:ext>
            </a:extLst>
          </p:cNvPr>
          <p:cNvSpPr txBox="1">
            <a:spLocks/>
          </p:cNvSpPr>
          <p:nvPr/>
        </p:nvSpPr>
        <p:spPr>
          <a:xfrm>
            <a:off x="8207351" y="2052116"/>
            <a:ext cx="3918146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Conclusão final</a:t>
            </a:r>
          </a:p>
        </p:txBody>
      </p:sp>
    </p:spTree>
    <p:extLst>
      <p:ext uri="{BB962C8B-B14F-4D97-AF65-F5344CB8AC3E}">
        <p14:creationId xmlns:p14="http://schemas.microsoft.com/office/powerpoint/2010/main" val="178337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753A-F1EC-4213-B41E-29D2927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Planeamento 1ª Fase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25E29-6C10-4117-8C0C-88BC030E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Divisão de tarefas</a:t>
            </a:r>
          </a:p>
          <a:p>
            <a:r>
              <a:rPr lang="pt-PT" dirty="0"/>
              <a:t>Estruturação de dados</a:t>
            </a:r>
          </a:p>
          <a:p>
            <a:r>
              <a:rPr lang="pt-PT" dirty="0"/>
              <a:t>Planeamento</a:t>
            </a:r>
            <a:r>
              <a:rPr lang="en-US" dirty="0"/>
              <a:t> de um </a:t>
            </a:r>
            <a:r>
              <a:rPr lang="en-US" dirty="0" err="1"/>
              <a:t>grafo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27648-BDC7-4C99-8BDA-0D7642C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Execução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C0A6B5-FF03-4C0E-AF3D-E0837424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Focos na elaboração das funcionalidades requeridas</a:t>
            </a:r>
          </a:p>
          <a:p>
            <a:r>
              <a:rPr lang="pt-PT" dirty="0"/>
              <a:t>Atualização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6279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9A3F-0AB5-456A-B4B7-A831444C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Obstáculos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8D4821-1170-4598-9948-2B506B63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Estruturação dos intervenientes</a:t>
            </a:r>
            <a:endParaRPr lang="en-US" dirty="0"/>
          </a:p>
          <a:p>
            <a:r>
              <a:rPr lang="pt-PT" dirty="0"/>
              <a:t>Comparação de datas</a:t>
            </a:r>
          </a:p>
        </p:txBody>
      </p:sp>
    </p:spTree>
    <p:extLst>
      <p:ext uri="{BB962C8B-B14F-4D97-AF65-F5344CB8AC3E}">
        <p14:creationId xmlns:p14="http://schemas.microsoft.com/office/powerpoint/2010/main" val="16650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753A-F1EC-4213-B41E-29D29272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Planeamento 2ª Fase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25E29-6C10-4117-8C0C-88BC030E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Divisão de tarefas</a:t>
            </a:r>
          </a:p>
          <a:p>
            <a:r>
              <a:rPr lang="pt-PT" dirty="0"/>
              <a:t>Restruturação dos dados da primeira fase</a:t>
            </a:r>
          </a:p>
          <a:p>
            <a:r>
              <a:rPr lang="pt-PT" dirty="0"/>
              <a:t>Estudo dos algoritmos de pesquisa</a:t>
            </a:r>
          </a:p>
        </p:txBody>
      </p:sp>
    </p:spTree>
    <p:extLst>
      <p:ext uri="{BB962C8B-B14F-4D97-AF65-F5344CB8AC3E}">
        <p14:creationId xmlns:p14="http://schemas.microsoft.com/office/powerpoint/2010/main" val="35516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27648-BDC7-4C99-8BDA-0D7642C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Execução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C0A6B5-FF03-4C0E-AF3D-E0837424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Focos na elaboração das funcionalidades requeridas</a:t>
            </a:r>
          </a:p>
          <a:p>
            <a:r>
              <a:rPr lang="pt-PT" dirty="0"/>
              <a:t>Atualização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84215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9A3F-0AB5-456A-B4B7-A831444C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Obstáculos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8D4821-1170-4598-9948-2B506B63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Estruturação dos intervenientes</a:t>
            </a:r>
            <a:endParaRPr lang="en-US" dirty="0"/>
          </a:p>
          <a:p>
            <a:r>
              <a:rPr lang="pt-PT" dirty="0"/>
              <a:t>Comparação de datas</a:t>
            </a:r>
          </a:p>
        </p:txBody>
      </p:sp>
    </p:spTree>
    <p:extLst>
      <p:ext uri="{BB962C8B-B14F-4D97-AF65-F5344CB8AC3E}">
        <p14:creationId xmlns:p14="http://schemas.microsoft.com/office/powerpoint/2010/main" val="180090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F5E18-7FFA-49EF-BF08-6B006A5E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Resultados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4C9086-55FB-46B1-86D5-10312AF3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69</TotalTime>
  <Words>103</Words>
  <Application>Microsoft Office PowerPoint</Application>
  <PresentationFormat>Ecrã Panorâmico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Green Distribution</vt:lpstr>
      <vt:lpstr>Índice</vt:lpstr>
      <vt:lpstr>Planeamento 1ª Fase</vt:lpstr>
      <vt:lpstr>Execução</vt:lpstr>
      <vt:lpstr>Obstáculos</vt:lpstr>
      <vt:lpstr>Planeamento 2ª Fase</vt:lpstr>
      <vt:lpstr>Execução</vt:lpstr>
      <vt:lpstr>Obstáculos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Distribution</dc:title>
  <dc:creator>Sebas</dc:creator>
  <cp:lastModifiedBy>Sebas</cp:lastModifiedBy>
  <cp:revision>2</cp:revision>
  <dcterms:created xsi:type="dcterms:W3CDTF">2022-01-13T16:56:05Z</dcterms:created>
  <dcterms:modified xsi:type="dcterms:W3CDTF">2022-01-13T18:05:17Z</dcterms:modified>
</cp:coreProperties>
</file>