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1" r:id="rId1"/>
  </p:sldMasterIdLst>
  <p:notesMasterIdLst>
    <p:notesMasterId r:id="rId3"/>
  </p:notesMasterIdLst>
  <p:handoutMasterIdLst>
    <p:handoutMasterId r:id="rId4"/>
  </p:handoutMasterIdLst>
  <p:sldIdLst>
    <p:sldId id="33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F56BA0-C7B3-419B-BFE8-3879CA45EBEC}">
          <p14:sldIdLst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9144" autoAdjust="0"/>
  </p:normalViewPr>
  <p:slideViewPr>
    <p:cSldViewPr snapToGrid="0" showGuides="1">
      <p:cViewPr>
        <p:scale>
          <a:sx n="107" d="100"/>
          <a:sy n="107" d="100"/>
        </p:scale>
        <p:origin x="-210" y="-114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-20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46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46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68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69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44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41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9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85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84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71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0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2560" cy="684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3733920" y="6497640"/>
            <a:ext cx="5265720" cy="236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IN" sz="65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zuka Gothic Pro M"/>
              </a:rPr>
              <a:t> </a:t>
            </a:r>
            <a:r>
              <a:rPr lang="en-IN" sz="65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Microsoft Sans Serif"/>
              </a:rPr>
              <a:t>Copyright © 2016. Cybage Software Pvt. Ltd. All Rights Reserved. Cybage Confidential.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4" name="Picture 6"/>
          <p:cNvPicPr/>
          <p:nvPr/>
        </p:nvPicPr>
        <p:blipFill>
          <a:blip r:embed="rId14"/>
          <a:stretch/>
        </p:blipFill>
        <p:spPr>
          <a:xfrm>
            <a:off x="7169040" y="162000"/>
            <a:ext cx="1704960" cy="376560"/>
          </a:xfrm>
          <a:prstGeom prst="rect">
            <a:avLst/>
          </a:prstGeom>
          <a:ln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0" y="685800"/>
            <a:ext cx="1525680" cy="770040"/>
          </a:xfrm>
          <a:prstGeom prst="rect">
            <a:avLst/>
          </a:prstGeom>
          <a:solidFill>
            <a:srgbClr val="F8860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1521000" y="685800"/>
            <a:ext cx="7621560" cy="770040"/>
          </a:xfrm>
          <a:prstGeom prst="rect">
            <a:avLst/>
          </a:prstGeom>
          <a:solidFill>
            <a:srgbClr val="0075B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133200" y="219240"/>
            <a:ext cx="1370160" cy="1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spc="-1">
                <a:solidFill>
                  <a:srgbClr val="0075B0"/>
                </a:solidFill>
                <a:uFill>
                  <a:solidFill>
                    <a:srgbClr val="FFFFFF"/>
                  </a:solidFill>
                </a:uFill>
                <a:ea typeface="Kozuka Gothic Pro R"/>
              </a:rPr>
              <a:t>www.cybage.com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44805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  <p:sldLayoutId id="214748439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87B666-782D-45DF-B949-48496984778B}" type="slidenum">
              <a:rPr lang="en-US" smtClean="0">
                <a:latin typeface="Century Schoolbook" panose="02040604050505020304" pitchFamily="18" charset="0"/>
              </a:rPr>
              <a:pPr>
                <a:defRPr/>
              </a:pPr>
              <a:t>1</a:t>
            </a:fld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2470" y="788347"/>
            <a:ext cx="5592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Century Schoolbook" panose="02040604050505020304" pitchFamily="18" charset="0"/>
                <a:cs typeface="Segoe UI" panose="020B0502040204020203" pitchFamily="34" charset="0"/>
              </a:rPr>
              <a:t>Some more git commands</a:t>
            </a:r>
            <a:endParaRPr lang="en-US" sz="2500" dirty="0">
              <a:solidFill>
                <a:schemeClr val="bg1"/>
              </a:solidFill>
              <a:latin typeface="Century Schoolbook" panose="02040604050505020304" pitchFamily="18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905" y="1811045"/>
            <a:ext cx="3630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Git cherry-pick : Apply </a:t>
            </a:r>
            <a:r>
              <a:rPr lang="en-US" dirty="0">
                <a:latin typeface="Century Schoolbook" panose="02040604050505020304" pitchFamily="18" charset="0"/>
              </a:rPr>
              <a:t>the changes introduced by some existing commits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0" y="2741797"/>
            <a:ext cx="3476625" cy="2229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128" y="4971495"/>
            <a:ext cx="3630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Git rerere </a:t>
            </a:r>
            <a:r>
              <a:rPr lang="en-US" dirty="0">
                <a:latin typeface="Century Schoolbook" panose="02040604050505020304" pitchFamily="18" charset="0"/>
              </a:rPr>
              <a:t>- Reuse recorded resolution of conflicted merges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1394" y="1811045"/>
            <a:ext cx="2814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Git worktree-</a:t>
            </a:r>
            <a:r>
              <a:rPr lang="en-US" dirty="0">
                <a:latin typeface="Century Schoolbook" panose="02040604050505020304" pitchFamily="18" charset="0"/>
              </a:rPr>
              <a:t>Manage multiple working trees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9049" y="3071674"/>
            <a:ext cx="27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Git stash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3624307"/>
            <a:ext cx="4009071" cy="24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32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3_Office Theme</vt:lpstr>
      <vt:lpstr>PowerPoint Presentation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Vishnu Kant</dc:creator>
  <cp:lastModifiedBy>Divya Ram Rajwani</cp:lastModifiedBy>
  <cp:revision>380</cp:revision>
  <dcterms:created xsi:type="dcterms:W3CDTF">2009-07-20T04:26:09Z</dcterms:created>
  <dcterms:modified xsi:type="dcterms:W3CDTF">2017-11-28T13:18:52Z</dcterms:modified>
</cp:coreProperties>
</file>