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9"/>
  </p:notesMasterIdLst>
  <p:sldIdLst>
    <p:sldId id="436" r:id="rId2"/>
    <p:sldId id="257" r:id="rId3"/>
    <p:sldId id="277" r:id="rId4"/>
    <p:sldId id="496" r:id="rId5"/>
    <p:sldId id="494" r:id="rId6"/>
    <p:sldId id="423" r:id="rId7"/>
    <p:sldId id="424" r:id="rId8"/>
    <p:sldId id="425" r:id="rId9"/>
    <p:sldId id="492" r:id="rId10"/>
    <p:sldId id="493" r:id="rId11"/>
    <p:sldId id="484" r:id="rId12"/>
    <p:sldId id="485" r:id="rId13"/>
    <p:sldId id="486" r:id="rId14"/>
    <p:sldId id="487" r:id="rId15"/>
    <p:sldId id="488" r:id="rId16"/>
    <p:sldId id="489" r:id="rId17"/>
    <p:sldId id="491" r:id="rId18"/>
    <p:sldId id="490" r:id="rId19"/>
    <p:sldId id="326" r:id="rId20"/>
    <p:sldId id="438" r:id="rId21"/>
    <p:sldId id="439" r:id="rId22"/>
    <p:sldId id="334" r:id="rId23"/>
    <p:sldId id="440" r:id="rId24"/>
    <p:sldId id="426" r:id="rId25"/>
    <p:sldId id="422" r:id="rId26"/>
    <p:sldId id="429" r:id="rId27"/>
    <p:sldId id="427" r:id="rId28"/>
    <p:sldId id="482" r:id="rId29"/>
    <p:sldId id="483" r:id="rId30"/>
    <p:sldId id="421" r:id="rId31"/>
    <p:sldId id="443" r:id="rId32"/>
    <p:sldId id="466" r:id="rId33"/>
    <p:sldId id="442" r:id="rId34"/>
    <p:sldId id="481" r:id="rId35"/>
    <p:sldId id="432" r:id="rId36"/>
    <p:sldId id="433" r:id="rId37"/>
    <p:sldId id="441" r:id="rId38"/>
  </p:sldIdLst>
  <p:sldSz cx="9144000" cy="6858000" type="screen4x3"/>
  <p:notesSz cx="6858000" cy="9945688"/>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38" autoAdjust="0"/>
  </p:normalViewPr>
  <p:slideViewPr>
    <p:cSldViewPr>
      <p:cViewPr varScale="1">
        <p:scale>
          <a:sx n="62" d="100"/>
          <a:sy n="62" d="100"/>
        </p:scale>
        <p:origin x="14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97284"/>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97284"/>
          </a:xfrm>
          <a:prstGeom prst="rect">
            <a:avLst/>
          </a:prstGeom>
        </p:spPr>
        <p:txBody>
          <a:bodyPr vert="horz" lIns="91440" tIns="45720" rIns="91440" bIns="45720" rtlCol="0"/>
          <a:lstStyle>
            <a:lvl1pPr algn="r">
              <a:defRPr sz="1200"/>
            </a:lvl1pPr>
          </a:lstStyle>
          <a:p>
            <a:fld id="{87ED878A-F849-40E3-A5FD-AE13CE67B0CD}" type="datetimeFigureOut">
              <a:rPr lang="nl-NL" smtClean="0"/>
              <a:pPr/>
              <a:t>12-9-2021</a:t>
            </a:fld>
            <a:endParaRPr lang="nl-NL"/>
          </a:p>
        </p:txBody>
      </p:sp>
      <p:sp>
        <p:nvSpPr>
          <p:cNvPr id="4" name="Tijdelijke aanduiding voor dia-afbeelding 3"/>
          <p:cNvSpPr>
            <a:spLocks noGrp="1" noRot="1" noChangeAspect="1"/>
          </p:cNvSpPr>
          <p:nvPr>
            <p:ph type="sldImg" idx="2"/>
          </p:nvPr>
        </p:nvSpPr>
        <p:spPr>
          <a:xfrm>
            <a:off x="942975" y="746125"/>
            <a:ext cx="4972050" cy="3729038"/>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724202"/>
            <a:ext cx="5486400" cy="4475560"/>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9446678"/>
            <a:ext cx="2971800" cy="497284"/>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9446678"/>
            <a:ext cx="2971800" cy="497284"/>
          </a:xfrm>
          <a:prstGeom prst="rect">
            <a:avLst/>
          </a:prstGeom>
        </p:spPr>
        <p:txBody>
          <a:bodyPr vert="horz" lIns="91440" tIns="45720" rIns="91440" bIns="45720" rtlCol="0" anchor="b"/>
          <a:lstStyle>
            <a:lvl1pPr algn="r">
              <a:defRPr sz="1200"/>
            </a:lvl1pPr>
          </a:lstStyle>
          <a:p>
            <a:fld id="{0B80B0F5-C754-4EF5-B990-DB62B08087C1}" type="slidenum">
              <a:rPr lang="nl-NL" smtClean="0"/>
              <a:pPr/>
              <a:t>‹nr.›</a:t>
            </a:fld>
            <a:endParaRPr lang="nl-N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0B80B0F5-C754-4EF5-B990-DB62B08087C1}" type="slidenum">
              <a:rPr lang="nl-NL" smtClean="0"/>
              <a:pPr/>
              <a:t>6</a:t>
            </a:fld>
            <a:endParaRPr lang="nl-NL"/>
          </a:p>
        </p:txBody>
      </p:sp>
    </p:spTree>
    <p:extLst>
      <p:ext uri="{BB962C8B-B14F-4D97-AF65-F5344CB8AC3E}">
        <p14:creationId xmlns:p14="http://schemas.microsoft.com/office/powerpoint/2010/main" val="1932315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0B80B0F5-C754-4EF5-B990-DB62B08087C1}" type="slidenum">
              <a:rPr lang="nl-NL" smtClean="0"/>
              <a:pPr/>
              <a:t>27</a:t>
            </a:fld>
            <a:endParaRPr lang="nl-NL"/>
          </a:p>
        </p:txBody>
      </p:sp>
    </p:spTree>
    <p:extLst>
      <p:ext uri="{BB962C8B-B14F-4D97-AF65-F5344CB8AC3E}">
        <p14:creationId xmlns:p14="http://schemas.microsoft.com/office/powerpoint/2010/main" val="1399344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530481"/>
            <a:ext cx="7772400" cy="1470025"/>
          </a:xfrm>
          <a:prstGeom prst="rect">
            <a:avLst/>
          </a:prstGeom>
        </p:spPr>
        <p:txBody>
          <a:bodyPr/>
          <a:lstStyle/>
          <a:p>
            <a:r>
              <a:rPr lang="nl-NL"/>
              <a:t>Klik om de stijl te bewerken</a:t>
            </a:r>
            <a:endParaRPr lang="nl-NL" dirty="0"/>
          </a:p>
        </p:txBody>
      </p:sp>
      <p:sp>
        <p:nvSpPr>
          <p:cNvPr id="3" name="Ondertitel 2"/>
          <p:cNvSpPr>
            <a:spLocks noGrp="1"/>
          </p:cNvSpPr>
          <p:nvPr>
            <p:ph type="subTitle" idx="1"/>
          </p:nvPr>
        </p:nvSpPr>
        <p:spPr>
          <a:xfrm>
            <a:off x="1371600" y="4286256"/>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nl-NL"/>
              <a:t>Klik om het opmaakprofiel van de modelondertitel te bewerken</a:t>
            </a:r>
          </a:p>
        </p:txBody>
      </p:sp>
      <p:sp>
        <p:nvSpPr>
          <p:cNvPr id="4" name="Rectangle 4"/>
          <p:cNvSpPr>
            <a:spLocks noGrp="1" noChangeArrowheads="1"/>
          </p:cNvSpPr>
          <p:nvPr>
            <p:ph type="dt" sz="half" idx="10"/>
          </p:nvPr>
        </p:nvSpPr>
        <p:spPr/>
        <p:txBody>
          <a:bodyPr/>
          <a:lstStyle>
            <a:lvl1pPr>
              <a:defRPr/>
            </a:lvl1pPr>
          </a:lstStyle>
          <a:p>
            <a:fld id="{9DB44185-C058-4C3C-BED3-D2472987EA68}" type="datetime1">
              <a:rPr lang="nl-NL" smtClean="0"/>
              <a:t>12-9-2021</a:t>
            </a:fld>
            <a:endParaRPr lang="nl-NL"/>
          </a:p>
        </p:txBody>
      </p:sp>
      <p:sp>
        <p:nvSpPr>
          <p:cNvPr id="5" name="Rectangle 5"/>
          <p:cNvSpPr>
            <a:spLocks noGrp="1" noChangeArrowheads="1"/>
          </p:cNvSpPr>
          <p:nvPr>
            <p:ph type="ftr" sz="quarter" idx="11"/>
          </p:nvPr>
        </p:nvSpPr>
        <p:spPr/>
        <p:txBody>
          <a:bodyPr/>
          <a:lstStyle>
            <a:lvl1pPr>
              <a:defRPr/>
            </a:lvl1pPr>
          </a:lstStyle>
          <a:p>
            <a:endParaRPr lang="nl-NL"/>
          </a:p>
        </p:txBody>
      </p:sp>
      <p:sp>
        <p:nvSpPr>
          <p:cNvPr id="6" name="Rectangle 6"/>
          <p:cNvSpPr>
            <a:spLocks noGrp="1" noChangeArrowheads="1"/>
          </p:cNvSpPr>
          <p:nvPr>
            <p:ph type="sldNum" sz="quarter" idx="12"/>
          </p:nvPr>
        </p:nvSpPr>
        <p:spPr/>
        <p:txBody>
          <a:bodyPr/>
          <a:lstStyle>
            <a:lvl1pPr>
              <a:defRPr/>
            </a:lvl1pPr>
          </a:lstStyle>
          <a:p>
            <a:fld id="{11AA272D-AD6C-45BC-A7C5-3C6D308AACE3}" type="slidenum">
              <a:rPr lang="nl-NL" smtClean="0"/>
              <a:pPr/>
              <a:t>‹nr.›</a:t>
            </a:fld>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solidFill>
                  <a:srgbClr val="FFFFFF"/>
                </a:solidFill>
              </a:defRPr>
            </a:lvl1pPr>
          </a:lstStyle>
          <a:p>
            <a:r>
              <a:rPr lang="nl-NL"/>
              <a:t>Klik om de stijl te bewerken</a:t>
            </a:r>
            <a:endParaRPr lang="nl-NL" dirty="0"/>
          </a:p>
        </p:txBody>
      </p:sp>
      <p:sp>
        <p:nvSpPr>
          <p:cNvPr id="3" name="Tijdelijke aanduiding voor verticale tekst 2"/>
          <p:cNvSpPr>
            <a:spLocks noGrp="1"/>
          </p:cNvSpPr>
          <p:nvPr>
            <p:ph type="body" orient="vert" idx="1"/>
          </p:nvPr>
        </p:nvSpPr>
        <p:spPr>
          <a:xfrm>
            <a:off x="971600" y="2357430"/>
            <a:ext cx="7715200" cy="3768733"/>
          </a:xfrm>
          <a:prstGeom prst="rect">
            <a:avLst/>
          </a:prstGeo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Rectangle 4"/>
          <p:cNvSpPr>
            <a:spLocks noGrp="1" noChangeArrowheads="1"/>
          </p:cNvSpPr>
          <p:nvPr>
            <p:ph type="dt" sz="half" idx="10"/>
          </p:nvPr>
        </p:nvSpPr>
        <p:spPr/>
        <p:txBody>
          <a:bodyPr/>
          <a:lstStyle>
            <a:lvl1pPr>
              <a:defRPr/>
            </a:lvl1pPr>
          </a:lstStyle>
          <a:p>
            <a:fld id="{BDEA5DE5-B6AC-40B2-AE6D-C148392C47CD}" type="datetime1">
              <a:rPr lang="nl-NL" smtClean="0"/>
              <a:t>12-9-2021</a:t>
            </a:fld>
            <a:endParaRPr lang="nl-NL"/>
          </a:p>
        </p:txBody>
      </p:sp>
      <p:sp>
        <p:nvSpPr>
          <p:cNvPr id="5" name="Rectangle 5"/>
          <p:cNvSpPr>
            <a:spLocks noGrp="1" noChangeArrowheads="1"/>
          </p:cNvSpPr>
          <p:nvPr>
            <p:ph type="ftr" sz="quarter" idx="11"/>
          </p:nvPr>
        </p:nvSpPr>
        <p:spPr/>
        <p:txBody>
          <a:bodyPr/>
          <a:lstStyle>
            <a:lvl1pPr>
              <a:defRPr/>
            </a:lvl1pPr>
          </a:lstStyle>
          <a:p>
            <a:endParaRPr lang="nl-NL"/>
          </a:p>
        </p:txBody>
      </p:sp>
      <p:sp>
        <p:nvSpPr>
          <p:cNvPr id="6" name="Rectangle 6"/>
          <p:cNvSpPr>
            <a:spLocks noGrp="1" noChangeArrowheads="1"/>
          </p:cNvSpPr>
          <p:nvPr>
            <p:ph type="sldNum" sz="quarter" idx="12"/>
          </p:nvPr>
        </p:nvSpPr>
        <p:spPr/>
        <p:txBody>
          <a:bodyPr/>
          <a:lstStyle>
            <a:lvl1pPr>
              <a:defRPr/>
            </a:lvl1pPr>
          </a:lstStyle>
          <a:p>
            <a:fld id="{11AA272D-AD6C-45BC-A7C5-3C6D308AACE3}" type="slidenum">
              <a:rPr lang="nl-NL" smtClean="0"/>
              <a:pPr/>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357430"/>
            <a:ext cx="2057400" cy="3768733"/>
          </a:xfrm>
          <a:prstGeom prst="rect">
            <a:avLst/>
          </a:prstGeom>
        </p:spPr>
        <p:txBody>
          <a:bodyPr vert="eaVert"/>
          <a:lstStyle/>
          <a:p>
            <a:r>
              <a:rPr lang="nl-NL"/>
              <a:t>Klik om de stijl te bewerken</a:t>
            </a:r>
            <a:endParaRPr lang="nl-NL" dirty="0"/>
          </a:p>
        </p:txBody>
      </p:sp>
      <p:sp>
        <p:nvSpPr>
          <p:cNvPr id="3" name="Tijdelijke aanduiding voor verticale tekst 2"/>
          <p:cNvSpPr>
            <a:spLocks noGrp="1"/>
          </p:cNvSpPr>
          <p:nvPr>
            <p:ph type="body" orient="vert" idx="1"/>
          </p:nvPr>
        </p:nvSpPr>
        <p:spPr>
          <a:xfrm>
            <a:off x="827584" y="2357430"/>
            <a:ext cx="5649416" cy="3768733"/>
          </a:xfrm>
          <a:prstGeom prst="rect">
            <a:avLst/>
          </a:prstGeo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Rectangle 4"/>
          <p:cNvSpPr>
            <a:spLocks noGrp="1" noChangeArrowheads="1"/>
          </p:cNvSpPr>
          <p:nvPr>
            <p:ph type="dt" sz="half" idx="10"/>
          </p:nvPr>
        </p:nvSpPr>
        <p:spPr/>
        <p:txBody>
          <a:bodyPr/>
          <a:lstStyle>
            <a:lvl1pPr>
              <a:defRPr/>
            </a:lvl1pPr>
          </a:lstStyle>
          <a:p>
            <a:fld id="{1B90A3CB-3BF0-486F-BFC3-EA3F641BDED6}" type="datetime1">
              <a:rPr lang="nl-NL" smtClean="0"/>
              <a:t>12-9-2021</a:t>
            </a:fld>
            <a:endParaRPr lang="nl-NL"/>
          </a:p>
        </p:txBody>
      </p:sp>
      <p:sp>
        <p:nvSpPr>
          <p:cNvPr id="5" name="Rectangle 5"/>
          <p:cNvSpPr>
            <a:spLocks noGrp="1" noChangeArrowheads="1"/>
          </p:cNvSpPr>
          <p:nvPr>
            <p:ph type="ftr" sz="quarter" idx="11"/>
          </p:nvPr>
        </p:nvSpPr>
        <p:spPr/>
        <p:txBody>
          <a:bodyPr/>
          <a:lstStyle>
            <a:lvl1pPr>
              <a:defRPr/>
            </a:lvl1pPr>
          </a:lstStyle>
          <a:p>
            <a:endParaRPr lang="nl-NL"/>
          </a:p>
        </p:txBody>
      </p:sp>
      <p:sp>
        <p:nvSpPr>
          <p:cNvPr id="6" name="Rectangle 6"/>
          <p:cNvSpPr>
            <a:spLocks noGrp="1" noChangeArrowheads="1"/>
          </p:cNvSpPr>
          <p:nvPr>
            <p:ph type="sldNum" sz="quarter" idx="12"/>
          </p:nvPr>
        </p:nvSpPr>
        <p:spPr/>
        <p:txBody>
          <a:bodyPr/>
          <a:lstStyle>
            <a:lvl1pPr>
              <a:defRPr/>
            </a:lvl1pPr>
          </a:lstStyle>
          <a:p>
            <a:fld id="{11AA272D-AD6C-45BC-A7C5-3C6D308AACE3}" type="slidenum">
              <a:rPr lang="nl-NL" smtClean="0"/>
              <a:pPr/>
              <a:t>‹nr.›</a:t>
            </a:fld>
            <a:endParaRPr lang="nl-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el, tekst en grafiek">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solidFill>
                  <a:srgbClr val="FFFFFF"/>
                </a:solidFill>
              </a:defRPr>
            </a:lvl1pPr>
          </a:lstStyle>
          <a:p>
            <a:r>
              <a:rPr lang="nl-NL"/>
              <a:t>Klik om de stijl te bewerken</a:t>
            </a:r>
            <a:endParaRPr lang="nl-NL" dirty="0"/>
          </a:p>
        </p:txBody>
      </p:sp>
      <p:sp>
        <p:nvSpPr>
          <p:cNvPr id="3" name="Tijdelijke aanduiding voor tekst 2"/>
          <p:cNvSpPr>
            <a:spLocks noGrp="1"/>
          </p:cNvSpPr>
          <p:nvPr>
            <p:ph type="body" sz="half" idx="1"/>
          </p:nvPr>
        </p:nvSpPr>
        <p:spPr>
          <a:xfrm>
            <a:off x="1043608" y="2357430"/>
            <a:ext cx="3452192" cy="3768733"/>
          </a:xfrm>
          <a:prstGeom prst="rect">
            <a:avLst/>
          </a:prstGeo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grafiek 3"/>
          <p:cNvSpPr>
            <a:spLocks noGrp="1"/>
          </p:cNvSpPr>
          <p:nvPr>
            <p:ph type="chart" sz="half" idx="2"/>
          </p:nvPr>
        </p:nvSpPr>
        <p:spPr>
          <a:xfrm>
            <a:off x="4648200" y="2357430"/>
            <a:ext cx="4038600" cy="3768733"/>
          </a:xfrm>
          <a:prstGeom prst="rect">
            <a:avLst/>
          </a:prstGeom>
        </p:spPr>
        <p:txBody>
          <a:bodyPr/>
          <a:lstStyle/>
          <a:p>
            <a:pPr lvl="0"/>
            <a:r>
              <a:rPr lang="nl-NL" noProof="0"/>
              <a:t>Klik op het pictogram als u een grafiek wilt toevoegen</a:t>
            </a:r>
          </a:p>
        </p:txBody>
      </p:sp>
      <p:sp>
        <p:nvSpPr>
          <p:cNvPr id="5" name="Rectangle 4"/>
          <p:cNvSpPr>
            <a:spLocks noGrp="1" noChangeArrowheads="1"/>
          </p:cNvSpPr>
          <p:nvPr>
            <p:ph type="dt" sz="half" idx="10"/>
          </p:nvPr>
        </p:nvSpPr>
        <p:spPr/>
        <p:txBody>
          <a:bodyPr/>
          <a:lstStyle>
            <a:lvl1pPr>
              <a:defRPr/>
            </a:lvl1pPr>
          </a:lstStyle>
          <a:p>
            <a:fld id="{C0A1D49F-7B67-45A4-B5B9-449E3DA09500}" type="datetime1">
              <a:rPr lang="nl-NL" smtClean="0"/>
              <a:t>12-9-2021</a:t>
            </a:fld>
            <a:endParaRPr lang="nl-NL"/>
          </a:p>
        </p:txBody>
      </p:sp>
      <p:sp>
        <p:nvSpPr>
          <p:cNvPr id="6" name="Rectangle 5"/>
          <p:cNvSpPr>
            <a:spLocks noGrp="1" noChangeArrowheads="1"/>
          </p:cNvSpPr>
          <p:nvPr>
            <p:ph type="ftr" sz="quarter" idx="11"/>
          </p:nvPr>
        </p:nvSpPr>
        <p:spPr/>
        <p:txBody>
          <a:bodyPr/>
          <a:lstStyle>
            <a:lvl1pPr>
              <a:defRPr/>
            </a:lvl1pPr>
          </a:lstStyle>
          <a:p>
            <a:endParaRPr lang="nl-NL"/>
          </a:p>
        </p:txBody>
      </p:sp>
      <p:sp>
        <p:nvSpPr>
          <p:cNvPr id="7" name="Rectangle 6"/>
          <p:cNvSpPr>
            <a:spLocks noGrp="1" noChangeArrowheads="1"/>
          </p:cNvSpPr>
          <p:nvPr>
            <p:ph type="sldNum" sz="quarter" idx="12"/>
          </p:nvPr>
        </p:nvSpPr>
        <p:spPr/>
        <p:txBody>
          <a:bodyPr/>
          <a:lstStyle>
            <a:lvl1pPr>
              <a:defRPr/>
            </a:lvl1pPr>
          </a:lstStyle>
          <a:p>
            <a:fld id="{11AA272D-AD6C-45BC-A7C5-3C6D308AACE3}" type="slidenum">
              <a:rPr lang="nl-NL" smtClean="0"/>
              <a:pPr/>
              <a:t>‹nr.›</a:t>
            </a:fld>
            <a:endParaRPr lang="nl-N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el en tabel">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solidFill>
                  <a:srgbClr val="FFFFFF"/>
                </a:solidFill>
              </a:defRPr>
            </a:lvl1pPr>
          </a:lstStyle>
          <a:p>
            <a:r>
              <a:rPr lang="nl-NL"/>
              <a:t>Klik om de stijl te bewerken</a:t>
            </a:r>
            <a:endParaRPr lang="nl-NL" dirty="0"/>
          </a:p>
        </p:txBody>
      </p:sp>
      <p:sp>
        <p:nvSpPr>
          <p:cNvPr id="3" name="Tijdelijke aanduiding voor tabel 2"/>
          <p:cNvSpPr>
            <a:spLocks noGrp="1"/>
          </p:cNvSpPr>
          <p:nvPr>
            <p:ph type="tbl" idx="1"/>
          </p:nvPr>
        </p:nvSpPr>
        <p:spPr>
          <a:xfrm>
            <a:off x="2123728" y="1600200"/>
            <a:ext cx="6563072" cy="4525963"/>
          </a:xfrm>
          <a:prstGeom prst="rect">
            <a:avLst/>
          </a:prstGeom>
        </p:spPr>
        <p:txBody>
          <a:bodyPr/>
          <a:lstStyle/>
          <a:p>
            <a:pPr lvl="0"/>
            <a:r>
              <a:rPr lang="nl-NL" noProof="0"/>
              <a:t>Klik op het pictogram als u een tabel wilt toevoegen</a:t>
            </a:r>
          </a:p>
        </p:txBody>
      </p:sp>
      <p:sp>
        <p:nvSpPr>
          <p:cNvPr id="4" name="Rectangle 4"/>
          <p:cNvSpPr>
            <a:spLocks noGrp="1" noChangeArrowheads="1"/>
          </p:cNvSpPr>
          <p:nvPr>
            <p:ph type="dt" sz="half" idx="10"/>
          </p:nvPr>
        </p:nvSpPr>
        <p:spPr/>
        <p:txBody>
          <a:bodyPr/>
          <a:lstStyle>
            <a:lvl1pPr>
              <a:defRPr/>
            </a:lvl1pPr>
          </a:lstStyle>
          <a:p>
            <a:fld id="{6785C306-6083-480B-9275-1DF570BF4D05}" type="datetime1">
              <a:rPr lang="nl-NL" smtClean="0"/>
              <a:t>12-9-2021</a:t>
            </a:fld>
            <a:endParaRPr lang="nl-NL"/>
          </a:p>
        </p:txBody>
      </p:sp>
      <p:sp>
        <p:nvSpPr>
          <p:cNvPr id="5" name="Rectangle 5"/>
          <p:cNvSpPr>
            <a:spLocks noGrp="1" noChangeArrowheads="1"/>
          </p:cNvSpPr>
          <p:nvPr>
            <p:ph type="ftr" sz="quarter" idx="11"/>
          </p:nvPr>
        </p:nvSpPr>
        <p:spPr/>
        <p:txBody>
          <a:bodyPr/>
          <a:lstStyle>
            <a:lvl1pPr>
              <a:defRPr/>
            </a:lvl1pPr>
          </a:lstStyle>
          <a:p>
            <a:endParaRPr lang="nl-NL"/>
          </a:p>
        </p:txBody>
      </p:sp>
      <p:sp>
        <p:nvSpPr>
          <p:cNvPr id="6" name="Rectangle 6"/>
          <p:cNvSpPr>
            <a:spLocks noGrp="1" noChangeArrowheads="1"/>
          </p:cNvSpPr>
          <p:nvPr>
            <p:ph type="sldNum" sz="quarter" idx="12"/>
          </p:nvPr>
        </p:nvSpPr>
        <p:spPr/>
        <p:txBody>
          <a:bodyPr/>
          <a:lstStyle>
            <a:lvl1pPr>
              <a:defRPr/>
            </a:lvl1pPr>
          </a:lstStyle>
          <a:p>
            <a:fld id="{11AA272D-AD6C-45BC-A7C5-3C6D308AACE3}" type="slidenum">
              <a:rPr lang="nl-NL" smtClean="0"/>
              <a:pPr/>
              <a:t>‹nr.›</a:t>
            </a:fld>
            <a:endParaRPr lang="nl-N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dgm" preserve="1">
  <p:cSld name="Titel en diagram of organigram">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solidFill>
                  <a:srgbClr val="FFFFFF"/>
                </a:solidFill>
              </a:defRPr>
            </a:lvl1pPr>
          </a:lstStyle>
          <a:p>
            <a:r>
              <a:rPr lang="nl-NL"/>
              <a:t>Klik om de stijl te bewerken</a:t>
            </a:r>
            <a:endParaRPr lang="nl-NL" dirty="0"/>
          </a:p>
        </p:txBody>
      </p:sp>
      <p:sp>
        <p:nvSpPr>
          <p:cNvPr id="3" name="Tijdelijke aanduiding voor SmartArt 2"/>
          <p:cNvSpPr>
            <a:spLocks noGrp="1"/>
          </p:cNvSpPr>
          <p:nvPr>
            <p:ph type="dgm" idx="1"/>
          </p:nvPr>
        </p:nvSpPr>
        <p:spPr>
          <a:xfrm>
            <a:off x="899592" y="2428868"/>
            <a:ext cx="7787208" cy="3697295"/>
          </a:xfrm>
          <a:prstGeom prst="rect">
            <a:avLst/>
          </a:prstGeom>
        </p:spPr>
        <p:txBody>
          <a:bodyPr/>
          <a:lstStyle/>
          <a:p>
            <a:pPr lvl="0"/>
            <a:r>
              <a:rPr lang="nl-NL" noProof="0"/>
              <a:t>Klik op het pictogram als u een SmartArt-afbeelding wilt toevoegen</a:t>
            </a:r>
          </a:p>
        </p:txBody>
      </p:sp>
      <p:sp>
        <p:nvSpPr>
          <p:cNvPr id="4" name="Rectangle 4"/>
          <p:cNvSpPr>
            <a:spLocks noGrp="1" noChangeArrowheads="1"/>
          </p:cNvSpPr>
          <p:nvPr>
            <p:ph type="dt" sz="half" idx="10"/>
          </p:nvPr>
        </p:nvSpPr>
        <p:spPr/>
        <p:txBody>
          <a:bodyPr/>
          <a:lstStyle>
            <a:lvl1pPr>
              <a:defRPr/>
            </a:lvl1pPr>
          </a:lstStyle>
          <a:p>
            <a:fld id="{CCD71973-0CDA-43A7-A0E2-7B60D7BDDF67}" type="datetime1">
              <a:rPr lang="nl-NL" smtClean="0"/>
              <a:t>12-9-2021</a:t>
            </a:fld>
            <a:endParaRPr lang="nl-NL"/>
          </a:p>
        </p:txBody>
      </p:sp>
      <p:sp>
        <p:nvSpPr>
          <p:cNvPr id="5" name="Rectangle 5"/>
          <p:cNvSpPr>
            <a:spLocks noGrp="1" noChangeArrowheads="1"/>
          </p:cNvSpPr>
          <p:nvPr>
            <p:ph type="ftr" sz="quarter" idx="11"/>
          </p:nvPr>
        </p:nvSpPr>
        <p:spPr/>
        <p:txBody>
          <a:bodyPr/>
          <a:lstStyle>
            <a:lvl1pPr>
              <a:defRPr/>
            </a:lvl1pPr>
          </a:lstStyle>
          <a:p>
            <a:endParaRPr lang="nl-NL"/>
          </a:p>
        </p:txBody>
      </p:sp>
      <p:sp>
        <p:nvSpPr>
          <p:cNvPr id="6" name="Rectangle 6"/>
          <p:cNvSpPr>
            <a:spLocks noGrp="1" noChangeArrowheads="1"/>
          </p:cNvSpPr>
          <p:nvPr>
            <p:ph type="sldNum" sz="quarter" idx="12"/>
          </p:nvPr>
        </p:nvSpPr>
        <p:spPr/>
        <p:txBody>
          <a:bodyPr/>
          <a:lstStyle>
            <a:lvl1pPr>
              <a:defRPr/>
            </a:lvl1pPr>
          </a:lstStyle>
          <a:p>
            <a:fld id="{11AA272D-AD6C-45BC-A7C5-3C6D308AACE3}" type="slidenum">
              <a:rPr lang="nl-NL" smtClean="0"/>
              <a:pPr/>
              <a:t>‹nr.›</a:t>
            </a:fld>
            <a:endParaRPr lang="nl-NL"/>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el, tekst en inhou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solidFill>
                  <a:srgbClr val="FFFFFF"/>
                </a:solidFill>
              </a:defRPr>
            </a:lvl1pPr>
          </a:lstStyle>
          <a:p>
            <a:r>
              <a:rPr lang="nl-NL"/>
              <a:t>Klik om de stijl te bewerken</a:t>
            </a:r>
            <a:endParaRPr lang="nl-NL" dirty="0"/>
          </a:p>
        </p:txBody>
      </p:sp>
      <p:sp>
        <p:nvSpPr>
          <p:cNvPr id="3" name="Tijdelijke aanduiding voor tekst 2"/>
          <p:cNvSpPr>
            <a:spLocks noGrp="1"/>
          </p:cNvSpPr>
          <p:nvPr>
            <p:ph type="body" sz="half" idx="1"/>
          </p:nvPr>
        </p:nvSpPr>
        <p:spPr>
          <a:xfrm>
            <a:off x="899592" y="2428868"/>
            <a:ext cx="3596208" cy="3697295"/>
          </a:xfrm>
          <a:prstGeom prst="rect">
            <a:avLst/>
          </a:prstGeo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inhoud 3"/>
          <p:cNvSpPr>
            <a:spLocks noGrp="1"/>
          </p:cNvSpPr>
          <p:nvPr>
            <p:ph sz="half" idx="2"/>
          </p:nvPr>
        </p:nvSpPr>
        <p:spPr>
          <a:xfrm>
            <a:off x="4648200" y="2428868"/>
            <a:ext cx="4038600" cy="3697295"/>
          </a:xfrm>
          <a:prstGeom prst="rect">
            <a:avLst/>
          </a:prstGeo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Rectangle 4"/>
          <p:cNvSpPr>
            <a:spLocks noGrp="1" noChangeArrowheads="1"/>
          </p:cNvSpPr>
          <p:nvPr>
            <p:ph type="dt" sz="half" idx="10"/>
          </p:nvPr>
        </p:nvSpPr>
        <p:spPr/>
        <p:txBody>
          <a:bodyPr/>
          <a:lstStyle>
            <a:lvl1pPr>
              <a:defRPr/>
            </a:lvl1pPr>
          </a:lstStyle>
          <a:p>
            <a:fld id="{125208A0-7B36-4B33-AF7D-D3FCEE3F0ECB}" type="datetime1">
              <a:rPr lang="nl-NL" smtClean="0"/>
              <a:t>12-9-2021</a:t>
            </a:fld>
            <a:endParaRPr lang="nl-NL"/>
          </a:p>
        </p:txBody>
      </p:sp>
      <p:sp>
        <p:nvSpPr>
          <p:cNvPr id="6" name="Rectangle 5"/>
          <p:cNvSpPr>
            <a:spLocks noGrp="1" noChangeArrowheads="1"/>
          </p:cNvSpPr>
          <p:nvPr>
            <p:ph type="ftr" sz="quarter" idx="11"/>
          </p:nvPr>
        </p:nvSpPr>
        <p:spPr/>
        <p:txBody>
          <a:bodyPr/>
          <a:lstStyle>
            <a:lvl1pPr>
              <a:defRPr/>
            </a:lvl1pPr>
          </a:lstStyle>
          <a:p>
            <a:endParaRPr lang="nl-NL"/>
          </a:p>
        </p:txBody>
      </p:sp>
      <p:sp>
        <p:nvSpPr>
          <p:cNvPr id="7" name="Rectangle 6"/>
          <p:cNvSpPr>
            <a:spLocks noGrp="1" noChangeArrowheads="1"/>
          </p:cNvSpPr>
          <p:nvPr>
            <p:ph type="sldNum" sz="quarter" idx="12"/>
          </p:nvPr>
        </p:nvSpPr>
        <p:spPr/>
        <p:txBody>
          <a:bodyPr/>
          <a:lstStyle>
            <a:lvl1pPr>
              <a:defRPr/>
            </a:lvl1pPr>
          </a:lstStyle>
          <a:p>
            <a:fld id="{11AA272D-AD6C-45BC-A7C5-3C6D308AACE3}" type="slidenum">
              <a:rPr lang="nl-NL" smtClean="0"/>
              <a:pPr/>
              <a:t>‹nr.›</a:t>
            </a:fld>
            <a:endParaRPr lang="nl-N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Titel, tekst en 2 inhoudselementen">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solidFill>
                  <a:srgbClr val="FFFFFF"/>
                </a:solidFill>
              </a:defRPr>
            </a:lvl1pPr>
          </a:lstStyle>
          <a:p>
            <a:r>
              <a:rPr lang="nl-NL"/>
              <a:t>Klik om de stijl te bewerken</a:t>
            </a:r>
            <a:endParaRPr lang="nl-NL" dirty="0"/>
          </a:p>
        </p:txBody>
      </p:sp>
      <p:sp>
        <p:nvSpPr>
          <p:cNvPr id="3" name="Tijdelijke aanduiding voor tekst 2"/>
          <p:cNvSpPr>
            <a:spLocks noGrp="1"/>
          </p:cNvSpPr>
          <p:nvPr>
            <p:ph type="body" sz="half" idx="1"/>
          </p:nvPr>
        </p:nvSpPr>
        <p:spPr>
          <a:xfrm>
            <a:off x="899592" y="2348880"/>
            <a:ext cx="3596208" cy="3777283"/>
          </a:xfrm>
          <a:prstGeom prst="rect">
            <a:avLst/>
          </a:prstGeom>
        </p:spPr>
        <p:txBody>
          <a:bodyPr/>
          <a:lstStyle>
            <a:lvl1pPr>
              <a:defRPr lang="nl-NL" dirty="0" smtClean="0"/>
            </a:lvl1pPr>
            <a:lvl2pPr>
              <a:defRPr lang="nl-NL" dirty="0" smtClean="0"/>
            </a:lvl2pPr>
            <a:lvl3pPr>
              <a:defRPr lang="nl-NL" dirty="0" smtClean="0"/>
            </a:lvl3pPr>
            <a:lvl4pPr>
              <a:defRPr lang="nl-NL" dirty="0" smtClean="0"/>
            </a:lvl4pPr>
            <a:lvl5pPr>
              <a:defRPr lang="nl-NL" dirty="0"/>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inhoud 3"/>
          <p:cNvSpPr>
            <a:spLocks noGrp="1"/>
          </p:cNvSpPr>
          <p:nvPr>
            <p:ph sz="quarter" idx="2"/>
          </p:nvPr>
        </p:nvSpPr>
        <p:spPr>
          <a:xfrm>
            <a:off x="4648200" y="1600200"/>
            <a:ext cx="4038600" cy="2185988"/>
          </a:xfrm>
          <a:prstGeom prst="rect">
            <a:avLst/>
          </a:prstGeom>
        </p:spPr>
        <p:txBody>
          <a:bodyPr/>
          <a:lstStyle>
            <a:lvl1pPr>
              <a:defRPr sz="1800"/>
            </a:lvl1pPr>
            <a:lvl2pPr>
              <a:defRPr sz="1800"/>
            </a:lvl2pPr>
            <a:lvl3pPr>
              <a:defRPr sz="1800"/>
            </a:lvl3pPr>
            <a:lvl4pPr>
              <a:defRPr sz="1800"/>
            </a:lvl4pPr>
            <a:lvl5pPr>
              <a:defRPr sz="1800"/>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Tijdelijke aanduiding voor inhoud 4"/>
          <p:cNvSpPr>
            <a:spLocks noGrp="1"/>
          </p:cNvSpPr>
          <p:nvPr>
            <p:ph sz="quarter" idx="3"/>
          </p:nvPr>
        </p:nvSpPr>
        <p:spPr>
          <a:xfrm>
            <a:off x="4648200" y="3938588"/>
            <a:ext cx="4038600" cy="2187575"/>
          </a:xfrm>
          <a:prstGeom prst="rect">
            <a:avLst/>
          </a:prstGeom>
        </p:spPr>
        <p:txBody>
          <a:bodyPr/>
          <a:lstStyle>
            <a:lvl1pPr>
              <a:defRPr sz="1800"/>
            </a:lvl1pPr>
            <a:lvl2pPr>
              <a:defRPr sz="1800"/>
            </a:lvl2pPr>
            <a:lvl3pPr>
              <a:defRPr sz="1800"/>
            </a:lvl3pPr>
            <a:lvl4pPr>
              <a:defRPr sz="1800"/>
            </a:lvl4pPr>
            <a:lvl5pPr>
              <a:defRPr sz="1800"/>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6" name="Rectangle 4"/>
          <p:cNvSpPr>
            <a:spLocks noGrp="1" noChangeArrowheads="1"/>
          </p:cNvSpPr>
          <p:nvPr>
            <p:ph type="dt" sz="half" idx="10"/>
          </p:nvPr>
        </p:nvSpPr>
        <p:spPr/>
        <p:txBody>
          <a:bodyPr/>
          <a:lstStyle>
            <a:lvl1pPr>
              <a:defRPr/>
            </a:lvl1pPr>
          </a:lstStyle>
          <a:p>
            <a:fld id="{C270822C-0E38-4840-A16A-060CF4D216A5}" type="datetime1">
              <a:rPr lang="nl-NL" smtClean="0"/>
              <a:t>12-9-2021</a:t>
            </a:fld>
            <a:endParaRPr lang="nl-NL"/>
          </a:p>
        </p:txBody>
      </p:sp>
      <p:sp>
        <p:nvSpPr>
          <p:cNvPr id="7" name="Rectangle 5"/>
          <p:cNvSpPr>
            <a:spLocks noGrp="1" noChangeArrowheads="1"/>
          </p:cNvSpPr>
          <p:nvPr>
            <p:ph type="ftr" sz="quarter" idx="11"/>
          </p:nvPr>
        </p:nvSpPr>
        <p:spPr/>
        <p:txBody>
          <a:bodyPr/>
          <a:lstStyle>
            <a:lvl1pPr>
              <a:defRPr/>
            </a:lvl1pPr>
          </a:lstStyle>
          <a:p>
            <a:endParaRPr lang="nl-NL"/>
          </a:p>
        </p:txBody>
      </p:sp>
      <p:sp>
        <p:nvSpPr>
          <p:cNvPr id="8" name="Rectangle 6"/>
          <p:cNvSpPr>
            <a:spLocks noGrp="1" noChangeArrowheads="1"/>
          </p:cNvSpPr>
          <p:nvPr>
            <p:ph type="sldNum" sz="quarter" idx="12"/>
          </p:nvPr>
        </p:nvSpPr>
        <p:spPr/>
        <p:txBody>
          <a:bodyPr/>
          <a:lstStyle>
            <a:lvl1pPr>
              <a:defRPr/>
            </a:lvl1pPr>
          </a:lstStyle>
          <a:p>
            <a:fld id="{11AA272D-AD6C-45BC-A7C5-3C6D308AACE3}" type="slidenum">
              <a:rPr lang="nl-NL" smtClean="0"/>
              <a:pPr/>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solidFill>
                  <a:srgbClr val="FFFFFF"/>
                </a:solidFill>
              </a:defRPr>
            </a:lvl1pPr>
          </a:lstStyle>
          <a:p>
            <a:r>
              <a:rPr lang="nl-NL"/>
              <a:t>Klik om de stijl te bewerken</a:t>
            </a:r>
            <a:endParaRPr lang="nl-NL" dirty="0"/>
          </a:p>
        </p:txBody>
      </p:sp>
      <p:sp>
        <p:nvSpPr>
          <p:cNvPr id="3" name="Tijdelijke aanduiding voor inhoud 2"/>
          <p:cNvSpPr>
            <a:spLocks noGrp="1"/>
          </p:cNvSpPr>
          <p:nvPr>
            <p:ph idx="1"/>
          </p:nvPr>
        </p:nvSpPr>
        <p:spPr>
          <a:xfrm>
            <a:off x="827584" y="2428868"/>
            <a:ext cx="7859216" cy="3697295"/>
          </a:xfrm>
          <a:prstGeom prst="rect">
            <a:avLst/>
          </a:prstGeo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Rectangle 4"/>
          <p:cNvSpPr>
            <a:spLocks noGrp="1" noChangeArrowheads="1"/>
          </p:cNvSpPr>
          <p:nvPr>
            <p:ph type="dt" sz="half" idx="10"/>
          </p:nvPr>
        </p:nvSpPr>
        <p:spPr/>
        <p:txBody>
          <a:bodyPr/>
          <a:lstStyle>
            <a:lvl1pPr>
              <a:defRPr/>
            </a:lvl1pPr>
          </a:lstStyle>
          <a:p>
            <a:fld id="{A65BB024-DC4B-4CF1-9C9A-AA1EBC60EE99}" type="datetime1">
              <a:rPr lang="nl-NL" smtClean="0"/>
              <a:t>12-9-2021</a:t>
            </a:fld>
            <a:endParaRPr lang="nl-NL"/>
          </a:p>
        </p:txBody>
      </p:sp>
      <p:sp>
        <p:nvSpPr>
          <p:cNvPr id="5" name="Rectangle 5"/>
          <p:cNvSpPr>
            <a:spLocks noGrp="1" noChangeArrowheads="1"/>
          </p:cNvSpPr>
          <p:nvPr>
            <p:ph type="ftr" sz="quarter" idx="11"/>
          </p:nvPr>
        </p:nvSpPr>
        <p:spPr/>
        <p:txBody>
          <a:bodyPr/>
          <a:lstStyle>
            <a:lvl1pPr>
              <a:defRPr/>
            </a:lvl1pPr>
          </a:lstStyle>
          <a:p>
            <a:endParaRPr lang="nl-NL"/>
          </a:p>
        </p:txBody>
      </p:sp>
      <p:sp>
        <p:nvSpPr>
          <p:cNvPr id="6" name="Rectangle 6"/>
          <p:cNvSpPr>
            <a:spLocks noGrp="1" noChangeArrowheads="1"/>
          </p:cNvSpPr>
          <p:nvPr>
            <p:ph type="sldNum" sz="quarter" idx="12"/>
          </p:nvPr>
        </p:nvSpPr>
        <p:spPr/>
        <p:txBody>
          <a:bodyPr/>
          <a:lstStyle>
            <a:lvl1pPr>
              <a:defRPr/>
            </a:lvl1pPr>
          </a:lstStyle>
          <a:p>
            <a:fld id="{11AA272D-AD6C-45BC-A7C5-3C6D308AACE3}" type="slidenum">
              <a:rPr lang="nl-NL" smtClean="0"/>
              <a:pPr/>
              <a:t>‹nr.›</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1043607" y="4406900"/>
            <a:ext cx="7451105" cy="1362075"/>
          </a:xfrm>
          <a:prstGeom prst="rect">
            <a:avLst/>
          </a:prstGeom>
        </p:spPr>
        <p:txBody>
          <a:bodyPr anchor="t"/>
          <a:lstStyle>
            <a:lvl1pPr algn="l">
              <a:defRPr sz="4000" b="1" cap="all"/>
            </a:lvl1pPr>
          </a:lstStyle>
          <a:p>
            <a:r>
              <a:rPr lang="nl-NL"/>
              <a:t>Klik om de stijl te bewerken</a:t>
            </a:r>
            <a:endParaRPr lang="nl-NL" dirty="0"/>
          </a:p>
        </p:txBody>
      </p:sp>
      <p:sp>
        <p:nvSpPr>
          <p:cNvPr id="3" name="Tijdelijke aanduiding voor tekst 2"/>
          <p:cNvSpPr>
            <a:spLocks noGrp="1"/>
          </p:cNvSpPr>
          <p:nvPr>
            <p:ph type="body" idx="1"/>
          </p:nvPr>
        </p:nvSpPr>
        <p:spPr>
          <a:xfrm>
            <a:off x="1043607" y="2906713"/>
            <a:ext cx="7451105"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a:t>Klik om de modelstijlen te bewerken</a:t>
            </a:r>
          </a:p>
        </p:txBody>
      </p:sp>
      <p:sp>
        <p:nvSpPr>
          <p:cNvPr id="4" name="Rectangle 4"/>
          <p:cNvSpPr>
            <a:spLocks noGrp="1" noChangeArrowheads="1"/>
          </p:cNvSpPr>
          <p:nvPr>
            <p:ph type="dt" sz="half" idx="10"/>
          </p:nvPr>
        </p:nvSpPr>
        <p:spPr/>
        <p:txBody>
          <a:bodyPr/>
          <a:lstStyle>
            <a:lvl1pPr>
              <a:defRPr/>
            </a:lvl1pPr>
          </a:lstStyle>
          <a:p>
            <a:fld id="{112A18B4-DCA3-4804-908E-25ADFC82608B}" type="datetime1">
              <a:rPr lang="nl-NL" smtClean="0"/>
              <a:t>12-9-2021</a:t>
            </a:fld>
            <a:endParaRPr lang="nl-NL"/>
          </a:p>
        </p:txBody>
      </p:sp>
      <p:sp>
        <p:nvSpPr>
          <p:cNvPr id="5" name="Rectangle 5"/>
          <p:cNvSpPr>
            <a:spLocks noGrp="1" noChangeArrowheads="1"/>
          </p:cNvSpPr>
          <p:nvPr>
            <p:ph type="ftr" sz="quarter" idx="11"/>
          </p:nvPr>
        </p:nvSpPr>
        <p:spPr/>
        <p:txBody>
          <a:bodyPr/>
          <a:lstStyle>
            <a:lvl1pPr>
              <a:defRPr/>
            </a:lvl1pPr>
          </a:lstStyle>
          <a:p>
            <a:endParaRPr lang="nl-NL"/>
          </a:p>
        </p:txBody>
      </p:sp>
      <p:sp>
        <p:nvSpPr>
          <p:cNvPr id="6" name="Rectangle 6"/>
          <p:cNvSpPr>
            <a:spLocks noGrp="1" noChangeArrowheads="1"/>
          </p:cNvSpPr>
          <p:nvPr>
            <p:ph type="sldNum" sz="quarter" idx="12"/>
          </p:nvPr>
        </p:nvSpPr>
        <p:spPr/>
        <p:txBody>
          <a:bodyPr/>
          <a:lstStyle>
            <a:lvl1pPr>
              <a:defRPr/>
            </a:lvl1pPr>
          </a:lstStyle>
          <a:p>
            <a:fld id="{11AA272D-AD6C-45BC-A7C5-3C6D308AACE3}" type="slidenum">
              <a:rPr lang="nl-NL" smtClean="0"/>
              <a:pPr/>
              <a:t>‹nr.›</a:t>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solidFill>
                  <a:srgbClr val="FFFFFF"/>
                </a:solidFill>
              </a:defRPr>
            </a:lvl1pPr>
          </a:lstStyle>
          <a:p>
            <a:r>
              <a:rPr lang="nl-NL"/>
              <a:t>Klik om de stijl te bewerken</a:t>
            </a:r>
            <a:endParaRPr lang="nl-NL" dirty="0"/>
          </a:p>
        </p:txBody>
      </p:sp>
      <p:sp>
        <p:nvSpPr>
          <p:cNvPr id="3" name="Tijdelijke aanduiding voor inhoud 2"/>
          <p:cNvSpPr>
            <a:spLocks noGrp="1"/>
          </p:cNvSpPr>
          <p:nvPr>
            <p:ph sz="half" idx="1"/>
          </p:nvPr>
        </p:nvSpPr>
        <p:spPr>
          <a:xfrm>
            <a:off x="971600" y="2357431"/>
            <a:ext cx="3524200" cy="3786214"/>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inhoud 3"/>
          <p:cNvSpPr>
            <a:spLocks noGrp="1"/>
          </p:cNvSpPr>
          <p:nvPr>
            <p:ph sz="half" idx="2"/>
          </p:nvPr>
        </p:nvSpPr>
        <p:spPr>
          <a:xfrm>
            <a:off x="4648200" y="2357431"/>
            <a:ext cx="4038600" cy="3786214"/>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Rectangle 4"/>
          <p:cNvSpPr>
            <a:spLocks noGrp="1" noChangeArrowheads="1"/>
          </p:cNvSpPr>
          <p:nvPr>
            <p:ph type="dt" sz="half" idx="10"/>
          </p:nvPr>
        </p:nvSpPr>
        <p:spPr/>
        <p:txBody>
          <a:bodyPr/>
          <a:lstStyle>
            <a:lvl1pPr>
              <a:defRPr/>
            </a:lvl1pPr>
          </a:lstStyle>
          <a:p>
            <a:fld id="{60014DC8-2147-4588-8C2A-E7E5C484E90D}" type="datetime1">
              <a:rPr lang="nl-NL" smtClean="0"/>
              <a:t>12-9-2021</a:t>
            </a:fld>
            <a:endParaRPr lang="nl-NL"/>
          </a:p>
        </p:txBody>
      </p:sp>
      <p:sp>
        <p:nvSpPr>
          <p:cNvPr id="6" name="Rectangle 5"/>
          <p:cNvSpPr>
            <a:spLocks noGrp="1" noChangeArrowheads="1"/>
          </p:cNvSpPr>
          <p:nvPr>
            <p:ph type="ftr" sz="quarter" idx="11"/>
          </p:nvPr>
        </p:nvSpPr>
        <p:spPr/>
        <p:txBody>
          <a:bodyPr/>
          <a:lstStyle>
            <a:lvl1pPr>
              <a:defRPr/>
            </a:lvl1pPr>
          </a:lstStyle>
          <a:p>
            <a:endParaRPr lang="nl-NL"/>
          </a:p>
        </p:txBody>
      </p:sp>
      <p:sp>
        <p:nvSpPr>
          <p:cNvPr id="7" name="Rectangle 6"/>
          <p:cNvSpPr>
            <a:spLocks noGrp="1" noChangeArrowheads="1"/>
          </p:cNvSpPr>
          <p:nvPr>
            <p:ph type="sldNum" sz="quarter" idx="12"/>
          </p:nvPr>
        </p:nvSpPr>
        <p:spPr/>
        <p:txBody>
          <a:bodyPr/>
          <a:lstStyle>
            <a:lvl1pPr>
              <a:defRPr/>
            </a:lvl1pPr>
          </a:lstStyle>
          <a:p>
            <a:fld id="{11AA272D-AD6C-45BC-A7C5-3C6D308AACE3}" type="slidenum">
              <a:rPr lang="nl-NL" smtClean="0"/>
              <a:pPr/>
              <a:t>‹nr.›</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60648"/>
            <a:ext cx="8229600" cy="1156990"/>
          </a:xfrm>
          <a:prstGeom prst="rect">
            <a:avLst/>
          </a:prstGeom>
        </p:spPr>
        <p:txBody>
          <a:bodyPr/>
          <a:lstStyle>
            <a:lvl1pPr>
              <a:defRPr>
                <a:solidFill>
                  <a:srgbClr val="FFFFFF"/>
                </a:solidFill>
              </a:defRPr>
            </a:lvl1pPr>
          </a:lstStyle>
          <a:p>
            <a:r>
              <a:rPr lang="nl-NL"/>
              <a:t>Klik om de stijl te bewerken</a:t>
            </a:r>
            <a:endParaRPr lang="nl-NL" dirty="0"/>
          </a:p>
        </p:txBody>
      </p:sp>
      <p:sp>
        <p:nvSpPr>
          <p:cNvPr id="3" name="Tijdelijke aanduiding voor tekst 2"/>
          <p:cNvSpPr>
            <a:spLocks noGrp="1"/>
          </p:cNvSpPr>
          <p:nvPr>
            <p:ph type="body" idx="1"/>
          </p:nvPr>
        </p:nvSpPr>
        <p:spPr>
          <a:xfrm>
            <a:off x="899592" y="2348880"/>
            <a:ext cx="359779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899592" y="3284983"/>
            <a:ext cx="3597796" cy="284117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Tijdelijke aanduiding voor tekst 4"/>
          <p:cNvSpPr>
            <a:spLocks noGrp="1"/>
          </p:cNvSpPr>
          <p:nvPr>
            <p:ph type="body" sz="quarter" idx="3"/>
          </p:nvPr>
        </p:nvSpPr>
        <p:spPr>
          <a:xfrm>
            <a:off x="4644008" y="234888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3284983"/>
            <a:ext cx="4041775" cy="284117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7" name="Rectangle 4"/>
          <p:cNvSpPr>
            <a:spLocks noGrp="1" noChangeArrowheads="1"/>
          </p:cNvSpPr>
          <p:nvPr>
            <p:ph type="dt" sz="half" idx="10"/>
          </p:nvPr>
        </p:nvSpPr>
        <p:spPr/>
        <p:txBody>
          <a:bodyPr/>
          <a:lstStyle>
            <a:lvl1pPr>
              <a:defRPr/>
            </a:lvl1pPr>
          </a:lstStyle>
          <a:p>
            <a:fld id="{986AD95F-7FCD-4712-98E1-E2D2D3581339}" type="datetime1">
              <a:rPr lang="nl-NL" smtClean="0"/>
              <a:t>12-9-2021</a:t>
            </a:fld>
            <a:endParaRPr lang="nl-NL"/>
          </a:p>
        </p:txBody>
      </p:sp>
      <p:sp>
        <p:nvSpPr>
          <p:cNvPr id="8" name="Rectangle 5"/>
          <p:cNvSpPr>
            <a:spLocks noGrp="1" noChangeArrowheads="1"/>
          </p:cNvSpPr>
          <p:nvPr>
            <p:ph type="ftr" sz="quarter" idx="11"/>
          </p:nvPr>
        </p:nvSpPr>
        <p:spPr/>
        <p:txBody>
          <a:bodyPr/>
          <a:lstStyle>
            <a:lvl1pPr>
              <a:defRPr/>
            </a:lvl1pPr>
          </a:lstStyle>
          <a:p>
            <a:endParaRPr lang="nl-NL"/>
          </a:p>
        </p:txBody>
      </p:sp>
      <p:sp>
        <p:nvSpPr>
          <p:cNvPr id="9" name="Rectangle 6"/>
          <p:cNvSpPr>
            <a:spLocks noGrp="1" noChangeArrowheads="1"/>
          </p:cNvSpPr>
          <p:nvPr>
            <p:ph type="sldNum" sz="quarter" idx="12"/>
          </p:nvPr>
        </p:nvSpPr>
        <p:spPr/>
        <p:txBody>
          <a:bodyPr/>
          <a:lstStyle>
            <a:lvl1pPr>
              <a:defRPr/>
            </a:lvl1pPr>
          </a:lstStyle>
          <a:p>
            <a:fld id="{11AA272D-AD6C-45BC-A7C5-3C6D308AACE3}" type="slidenum">
              <a:rPr lang="nl-NL" smtClean="0"/>
              <a:pPr/>
              <a:t>‹nr.›</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solidFill>
                  <a:srgbClr val="FFFFFF"/>
                </a:solidFill>
              </a:defRPr>
            </a:lvl1pPr>
          </a:lstStyle>
          <a:p>
            <a:r>
              <a:rPr lang="nl-NL"/>
              <a:t>Klik om de stijl te bewerken</a:t>
            </a:r>
            <a:endParaRPr lang="nl-NL" dirty="0"/>
          </a:p>
        </p:txBody>
      </p:sp>
      <p:sp>
        <p:nvSpPr>
          <p:cNvPr id="3" name="Rectangle 4"/>
          <p:cNvSpPr>
            <a:spLocks noGrp="1" noChangeArrowheads="1"/>
          </p:cNvSpPr>
          <p:nvPr>
            <p:ph type="dt" sz="half" idx="10"/>
          </p:nvPr>
        </p:nvSpPr>
        <p:spPr/>
        <p:txBody>
          <a:bodyPr/>
          <a:lstStyle>
            <a:lvl1pPr>
              <a:defRPr/>
            </a:lvl1pPr>
          </a:lstStyle>
          <a:p>
            <a:fld id="{93E7FBE1-67EC-4449-BEAE-118DD26C3FC3}" type="datetime1">
              <a:rPr lang="nl-NL" smtClean="0"/>
              <a:t>12-9-2021</a:t>
            </a:fld>
            <a:endParaRPr lang="nl-NL"/>
          </a:p>
        </p:txBody>
      </p:sp>
      <p:sp>
        <p:nvSpPr>
          <p:cNvPr id="4" name="Rectangle 5"/>
          <p:cNvSpPr>
            <a:spLocks noGrp="1" noChangeArrowheads="1"/>
          </p:cNvSpPr>
          <p:nvPr>
            <p:ph type="ftr" sz="quarter" idx="11"/>
          </p:nvPr>
        </p:nvSpPr>
        <p:spPr/>
        <p:txBody>
          <a:bodyPr/>
          <a:lstStyle>
            <a:lvl1pPr>
              <a:defRPr/>
            </a:lvl1pPr>
          </a:lstStyle>
          <a:p>
            <a:endParaRPr lang="nl-NL"/>
          </a:p>
        </p:txBody>
      </p:sp>
      <p:sp>
        <p:nvSpPr>
          <p:cNvPr id="5" name="Rectangle 6"/>
          <p:cNvSpPr>
            <a:spLocks noGrp="1" noChangeArrowheads="1"/>
          </p:cNvSpPr>
          <p:nvPr>
            <p:ph type="sldNum" sz="quarter" idx="12"/>
          </p:nvPr>
        </p:nvSpPr>
        <p:spPr/>
        <p:txBody>
          <a:bodyPr/>
          <a:lstStyle>
            <a:lvl1pPr>
              <a:defRPr/>
            </a:lvl1pPr>
          </a:lstStyle>
          <a:p>
            <a:fld id="{11AA272D-AD6C-45BC-A7C5-3C6D308AACE3}" type="slidenum">
              <a:rPr lang="nl-NL" smtClean="0"/>
              <a:pPr/>
              <a:t>‹nr.›</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01687272-0F39-4CC8-B655-67604AC5C80D}" type="datetime1">
              <a:rPr lang="nl-NL" smtClean="0"/>
              <a:t>12-9-2021</a:t>
            </a:fld>
            <a:endParaRPr lang="nl-NL"/>
          </a:p>
        </p:txBody>
      </p:sp>
      <p:sp>
        <p:nvSpPr>
          <p:cNvPr id="3" name="Rectangle 5"/>
          <p:cNvSpPr>
            <a:spLocks noGrp="1" noChangeArrowheads="1"/>
          </p:cNvSpPr>
          <p:nvPr>
            <p:ph type="ftr" sz="quarter" idx="11"/>
          </p:nvPr>
        </p:nvSpPr>
        <p:spPr/>
        <p:txBody>
          <a:bodyPr/>
          <a:lstStyle>
            <a:lvl1pPr>
              <a:defRPr/>
            </a:lvl1pPr>
          </a:lstStyle>
          <a:p>
            <a:endParaRPr lang="nl-NL"/>
          </a:p>
        </p:txBody>
      </p:sp>
      <p:sp>
        <p:nvSpPr>
          <p:cNvPr id="4" name="Rectangle 6"/>
          <p:cNvSpPr>
            <a:spLocks noGrp="1" noChangeArrowheads="1"/>
          </p:cNvSpPr>
          <p:nvPr>
            <p:ph type="sldNum" sz="quarter" idx="12"/>
          </p:nvPr>
        </p:nvSpPr>
        <p:spPr/>
        <p:txBody>
          <a:bodyPr/>
          <a:lstStyle>
            <a:lvl1pPr>
              <a:defRPr/>
            </a:lvl1pPr>
          </a:lstStyle>
          <a:p>
            <a:fld id="{11AA272D-AD6C-45BC-A7C5-3C6D308AACE3}" type="slidenum">
              <a:rPr lang="nl-NL" smtClean="0"/>
              <a:pPr/>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99592" y="476672"/>
            <a:ext cx="7815812" cy="504056"/>
          </a:xfrm>
          <a:prstGeom prst="rect">
            <a:avLst/>
          </a:prstGeom>
        </p:spPr>
        <p:txBody>
          <a:bodyPr anchor="b"/>
          <a:lstStyle>
            <a:lvl1pPr algn="l">
              <a:defRPr sz="2000" b="1">
                <a:solidFill>
                  <a:srgbClr val="FFFFFF"/>
                </a:solidFill>
              </a:defRPr>
            </a:lvl1pPr>
          </a:lstStyle>
          <a:p>
            <a:r>
              <a:rPr lang="nl-NL"/>
              <a:t>Klik om de stijl te bewerken</a:t>
            </a:r>
            <a:endParaRPr lang="nl-NL" dirty="0"/>
          </a:p>
        </p:txBody>
      </p:sp>
      <p:sp>
        <p:nvSpPr>
          <p:cNvPr id="3" name="Tijdelijke aanduiding voor inhoud 2"/>
          <p:cNvSpPr>
            <a:spLocks noGrp="1"/>
          </p:cNvSpPr>
          <p:nvPr>
            <p:ph idx="1"/>
          </p:nvPr>
        </p:nvSpPr>
        <p:spPr>
          <a:xfrm>
            <a:off x="3575050" y="1556792"/>
            <a:ext cx="5111750" cy="4569371"/>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tekst 3"/>
          <p:cNvSpPr>
            <a:spLocks noGrp="1"/>
          </p:cNvSpPr>
          <p:nvPr>
            <p:ph type="body" sz="half" idx="2"/>
          </p:nvPr>
        </p:nvSpPr>
        <p:spPr>
          <a:xfrm>
            <a:off x="971600" y="2428868"/>
            <a:ext cx="2493913" cy="369729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Rectangle 4"/>
          <p:cNvSpPr>
            <a:spLocks noGrp="1" noChangeArrowheads="1"/>
          </p:cNvSpPr>
          <p:nvPr>
            <p:ph type="dt" sz="half" idx="10"/>
          </p:nvPr>
        </p:nvSpPr>
        <p:spPr/>
        <p:txBody>
          <a:bodyPr/>
          <a:lstStyle>
            <a:lvl1pPr>
              <a:defRPr/>
            </a:lvl1pPr>
          </a:lstStyle>
          <a:p>
            <a:fld id="{13E8BAC4-492B-44E0-8EA4-34882C14E5E9}" type="datetime1">
              <a:rPr lang="nl-NL" smtClean="0"/>
              <a:t>12-9-2021</a:t>
            </a:fld>
            <a:endParaRPr lang="nl-NL"/>
          </a:p>
        </p:txBody>
      </p:sp>
      <p:sp>
        <p:nvSpPr>
          <p:cNvPr id="6" name="Rectangle 5"/>
          <p:cNvSpPr>
            <a:spLocks noGrp="1" noChangeArrowheads="1"/>
          </p:cNvSpPr>
          <p:nvPr>
            <p:ph type="ftr" sz="quarter" idx="11"/>
          </p:nvPr>
        </p:nvSpPr>
        <p:spPr/>
        <p:txBody>
          <a:bodyPr/>
          <a:lstStyle>
            <a:lvl1pPr>
              <a:defRPr/>
            </a:lvl1pPr>
          </a:lstStyle>
          <a:p>
            <a:endParaRPr lang="nl-NL"/>
          </a:p>
        </p:txBody>
      </p:sp>
      <p:sp>
        <p:nvSpPr>
          <p:cNvPr id="7" name="Rectangle 6"/>
          <p:cNvSpPr>
            <a:spLocks noGrp="1" noChangeArrowheads="1"/>
          </p:cNvSpPr>
          <p:nvPr>
            <p:ph type="sldNum" sz="quarter" idx="12"/>
          </p:nvPr>
        </p:nvSpPr>
        <p:spPr/>
        <p:txBody>
          <a:bodyPr/>
          <a:lstStyle>
            <a:lvl1pPr>
              <a:defRPr/>
            </a:lvl1pPr>
          </a:lstStyle>
          <a:p>
            <a:fld id="{11AA272D-AD6C-45BC-A7C5-3C6D308AACE3}" type="slidenum">
              <a:rPr lang="nl-NL" smtClean="0"/>
              <a:pPr/>
              <a:t>‹nr.›</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979712" y="4800600"/>
            <a:ext cx="5298976" cy="566738"/>
          </a:xfrm>
          <a:prstGeom prst="rect">
            <a:avLst/>
          </a:prstGeom>
        </p:spPr>
        <p:txBody>
          <a:bodyPr anchor="b"/>
          <a:lstStyle>
            <a:lvl1pPr algn="l">
              <a:defRPr sz="2000" b="1"/>
            </a:lvl1pPr>
          </a:lstStyle>
          <a:p>
            <a:r>
              <a:rPr lang="nl-NL"/>
              <a:t>Klik om de stijl te bewerken</a:t>
            </a:r>
            <a:endParaRPr lang="nl-NL" dirty="0"/>
          </a:p>
        </p:txBody>
      </p:sp>
      <p:sp>
        <p:nvSpPr>
          <p:cNvPr id="3" name="Tijdelijke aanduiding voor afbeelding 2"/>
          <p:cNvSpPr>
            <a:spLocks noGrp="1"/>
          </p:cNvSpPr>
          <p:nvPr>
            <p:ph type="pic" idx="1"/>
          </p:nvPr>
        </p:nvSpPr>
        <p:spPr>
          <a:xfrm>
            <a:off x="1979712" y="1571612"/>
            <a:ext cx="5298976" cy="315596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a:t>Klik op het pictogram als u een afbeelding wilt toevoegen</a:t>
            </a:r>
          </a:p>
        </p:txBody>
      </p:sp>
      <p:sp>
        <p:nvSpPr>
          <p:cNvPr id="4" name="Tijdelijke aanduiding voor tekst 3"/>
          <p:cNvSpPr>
            <a:spLocks noGrp="1"/>
          </p:cNvSpPr>
          <p:nvPr>
            <p:ph type="body" sz="half" idx="2"/>
          </p:nvPr>
        </p:nvSpPr>
        <p:spPr>
          <a:xfrm>
            <a:off x="1979712" y="5367338"/>
            <a:ext cx="5298976"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Rectangle 4"/>
          <p:cNvSpPr>
            <a:spLocks noGrp="1" noChangeArrowheads="1"/>
          </p:cNvSpPr>
          <p:nvPr>
            <p:ph type="dt" sz="half" idx="10"/>
          </p:nvPr>
        </p:nvSpPr>
        <p:spPr/>
        <p:txBody>
          <a:bodyPr/>
          <a:lstStyle>
            <a:lvl1pPr>
              <a:defRPr/>
            </a:lvl1pPr>
          </a:lstStyle>
          <a:p>
            <a:fld id="{47AAE801-1728-49E0-9126-7B60ADB96529}" type="datetime1">
              <a:rPr lang="nl-NL" smtClean="0"/>
              <a:t>12-9-2021</a:t>
            </a:fld>
            <a:endParaRPr lang="nl-NL"/>
          </a:p>
        </p:txBody>
      </p:sp>
      <p:sp>
        <p:nvSpPr>
          <p:cNvPr id="6" name="Rectangle 5"/>
          <p:cNvSpPr>
            <a:spLocks noGrp="1" noChangeArrowheads="1"/>
          </p:cNvSpPr>
          <p:nvPr>
            <p:ph type="ftr" sz="quarter" idx="11"/>
          </p:nvPr>
        </p:nvSpPr>
        <p:spPr/>
        <p:txBody>
          <a:bodyPr/>
          <a:lstStyle>
            <a:lvl1pPr>
              <a:defRPr/>
            </a:lvl1pPr>
          </a:lstStyle>
          <a:p>
            <a:endParaRPr lang="nl-NL"/>
          </a:p>
        </p:txBody>
      </p:sp>
      <p:sp>
        <p:nvSpPr>
          <p:cNvPr id="7" name="Rectangle 6"/>
          <p:cNvSpPr>
            <a:spLocks noGrp="1" noChangeArrowheads="1"/>
          </p:cNvSpPr>
          <p:nvPr>
            <p:ph type="sldNum" sz="quarter" idx="12"/>
          </p:nvPr>
        </p:nvSpPr>
        <p:spPr/>
        <p:txBody>
          <a:bodyPr/>
          <a:lstStyle>
            <a:lvl1pPr>
              <a:defRPr/>
            </a:lvl1pPr>
          </a:lstStyle>
          <a:p>
            <a:fld id="{11AA272D-AD6C-45BC-A7C5-3C6D308AACE3}" type="slidenum">
              <a:rPr lang="nl-NL" smtClean="0"/>
              <a:pPr/>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cstate="print">
            <a:lum/>
          </a:blip>
          <a:srcRect/>
          <a:stretch>
            <a:fillRect l="-1000" r="-1000"/>
          </a:stretch>
        </a:blip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1066800" y="6437313"/>
            <a:ext cx="7620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800" baseline="0">
                <a:solidFill>
                  <a:schemeClr val="bg1"/>
                </a:solidFill>
                <a:ea typeface="ＭＳ Ｐゴシック" pitchFamily="112" charset="-128"/>
              </a:defRPr>
            </a:lvl1pPr>
          </a:lstStyle>
          <a:p>
            <a:fld id="{BFF3C3CD-9F20-42C7-8392-DAD79357DBA3}" type="datetime1">
              <a:rPr lang="nl-NL" smtClean="0"/>
              <a:t>12-9-2021</a:t>
            </a:fld>
            <a:endParaRPr lang="nl-NL"/>
          </a:p>
        </p:txBody>
      </p:sp>
      <p:sp>
        <p:nvSpPr>
          <p:cNvPr id="1029" name="Rectangle 5"/>
          <p:cNvSpPr>
            <a:spLocks noGrp="1" noChangeArrowheads="1"/>
          </p:cNvSpPr>
          <p:nvPr>
            <p:ph type="ftr" sz="quarter" idx="3"/>
          </p:nvPr>
        </p:nvSpPr>
        <p:spPr bwMode="auto">
          <a:xfrm>
            <a:off x="1752600" y="6437313"/>
            <a:ext cx="28956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800" baseline="0">
                <a:solidFill>
                  <a:schemeClr val="bg1"/>
                </a:solidFill>
                <a:ea typeface="ＭＳ Ｐゴシック" pitchFamily="112" charset="-128"/>
              </a:defRPr>
            </a:lvl1pPr>
          </a:lstStyle>
          <a:p>
            <a:endParaRPr lang="nl-NL"/>
          </a:p>
        </p:txBody>
      </p:sp>
      <p:sp>
        <p:nvSpPr>
          <p:cNvPr id="1030" name="Rectangle 6"/>
          <p:cNvSpPr>
            <a:spLocks noGrp="1" noChangeArrowheads="1"/>
          </p:cNvSpPr>
          <p:nvPr>
            <p:ph type="sldNum" sz="quarter" idx="4"/>
          </p:nvPr>
        </p:nvSpPr>
        <p:spPr bwMode="auto">
          <a:xfrm>
            <a:off x="5638800" y="6437313"/>
            <a:ext cx="28956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800" baseline="0">
                <a:solidFill>
                  <a:schemeClr val="bg1"/>
                </a:solidFill>
                <a:ea typeface="ＭＳ Ｐゴシック" pitchFamily="112" charset="-128"/>
              </a:defRPr>
            </a:lvl1pPr>
          </a:lstStyle>
          <a:p>
            <a:fld id="{11AA272D-AD6C-45BC-A7C5-3C6D308AACE3}" type="slidenum">
              <a:rPr lang="nl-NL" smtClean="0"/>
              <a:pPr/>
              <a:t>‹nr.›</a:t>
            </a:fld>
            <a:endParaRPr 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pitchFamily="112" charset="-128"/>
        </a:defRPr>
      </a:lvl2pPr>
      <a:lvl3pPr algn="ctr" rtl="0" eaLnBrk="1" fontAlgn="base" hangingPunct="1">
        <a:spcBef>
          <a:spcPct val="0"/>
        </a:spcBef>
        <a:spcAft>
          <a:spcPct val="0"/>
        </a:spcAft>
        <a:defRPr sz="4400">
          <a:solidFill>
            <a:schemeClr val="tx2"/>
          </a:solidFill>
          <a:latin typeface="Arial" charset="0"/>
          <a:ea typeface="ＭＳ Ｐゴシック" pitchFamily="112" charset="-128"/>
        </a:defRPr>
      </a:lvl3pPr>
      <a:lvl4pPr algn="ctr" rtl="0" eaLnBrk="1" fontAlgn="base" hangingPunct="1">
        <a:spcBef>
          <a:spcPct val="0"/>
        </a:spcBef>
        <a:spcAft>
          <a:spcPct val="0"/>
        </a:spcAft>
        <a:defRPr sz="4400">
          <a:solidFill>
            <a:schemeClr val="tx2"/>
          </a:solidFill>
          <a:latin typeface="Arial" charset="0"/>
          <a:ea typeface="ＭＳ Ｐゴシック" pitchFamily="112" charset="-128"/>
        </a:defRPr>
      </a:lvl4pPr>
      <a:lvl5pPr algn="ctr" rtl="0" eaLnBrk="1" fontAlgn="base" hangingPunct="1">
        <a:spcBef>
          <a:spcPct val="0"/>
        </a:spcBef>
        <a:spcAft>
          <a:spcPct val="0"/>
        </a:spcAft>
        <a:defRPr sz="4400">
          <a:solidFill>
            <a:schemeClr val="tx2"/>
          </a:solidFill>
          <a:latin typeface="Arial" charset="0"/>
          <a:ea typeface="ＭＳ Ｐゴシック" pitchFamily="112"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112"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112"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112"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112" charset="-128"/>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hanze.nl/nld/voorzieningen/voorzieningen/hanze-student-support/organisatie/overzichten/student-support-aanbod"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loesje.nl/"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youtu.be/7kOMiW_AhL8" TargetMode="External"/><Relationship Id="rId2" Type="http://schemas.openxmlformats.org/officeDocument/2006/relationships/slideLayout" Target="../slideLayouts/slideLayout2.xml"/><Relationship Id="rId1" Type="http://schemas.openxmlformats.org/officeDocument/2006/relationships/video" Target="https://www.youtube.com/embed/7kOMiW_AhL8?feature=oembed" TargetMode="External"/><Relationship Id="rId4" Type="http://schemas.openxmlformats.org/officeDocument/2006/relationships/image" Target="../media/image8.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BBB0B4B-B069-4D18-8C71-12FCA0D3A284}"/>
              </a:ext>
            </a:extLst>
          </p:cNvPr>
          <p:cNvSpPr>
            <a:spLocks noGrp="1"/>
          </p:cNvSpPr>
          <p:nvPr>
            <p:ph type="title"/>
          </p:nvPr>
        </p:nvSpPr>
        <p:spPr>
          <a:xfrm>
            <a:off x="457200" y="274638"/>
            <a:ext cx="8229600" cy="1143000"/>
          </a:xfrm>
        </p:spPr>
        <p:txBody>
          <a:bodyPr>
            <a:normAutofit/>
          </a:bodyPr>
          <a:lstStyle/>
          <a:p>
            <a:r>
              <a:rPr lang="en-US" dirty="0"/>
              <a:t>Welkom </a:t>
            </a:r>
            <a:r>
              <a:rPr lang="en-US" dirty="0" err="1"/>
              <a:t>allemaal</a:t>
            </a:r>
            <a:r>
              <a:rPr lang="en-US" dirty="0"/>
              <a:t>!</a:t>
            </a:r>
          </a:p>
        </p:txBody>
      </p:sp>
      <p:sp>
        <p:nvSpPr>
          <p:cNvPr id="12" name="Content Placeholder 2">
            <a:extLst>
              <a:ext uri="{FF2B5EF4-FFF2-40B4-BE49-F238E27FC236}">
                <a16:creationId xmlns:a16="http://schemas.microsoft.com/office/drawing/2014/main" id="{9CB1B203-7A54-4B10-B411-548A7C4F56AE}"/>
              </a:ext>
            </a:extLst>
          </p:cNvPr>
          <p:cNvSpPr>
            <a:spLocks noGrp="1"/>
          </p:cNvSpPr>
          <p:nvPr>
            <p:ph sz="half" idx="1"/>
          </p:nvPr>
        </p:nvSpPr>
        <p:spPr>
          <a:xfrm>
            <a:off x="971600" y="2357431"/>
            <a:ext cx="3524200" cy="3786214"/>
          </a:xfrm>
        </p:spPr>
        <p:txBody>
          <a:bodyPr>
            <a:normAutofit/>
          </a:bodyPr>
          <a:lstStyle/>
          <a:p>
            <a:pPr>
              <a:lnSpc>
                <a:spcPct val="90000"/>
              </a:lnSpc>
            </a:pPr>
            <a:r>
              <a:rPr lang="en-US" sz="2600" dirty="0" err="1"/>
              <a:t>Schriftelijke</a:t>
            </a:r>
            <a:r>
              <a:rPr lang="en-US" sz="2600" dirty="0"/>
              <a:t> </a:t>
            </a:r>
            <a:r>
              <a:rPr lang="en-US" sz="2600" dirty="0" err="1"/>
              <a:t>vaardigheden</a:t>
            </a:r>
            <a:endParaRPr lang="en-US" sz="2600" dirty="0"/>
          </a:p>
          <a:p>
            <a:pPr>
              <a:lnSpc>
                <a:spcPct val="90000"/>
              </a:lnSpc>
            </a:pPr>
            <a:r>
              <a:rPr lang="en-US" sz="2600" dirty="0" err="1"/>
              <a:t>Rapporteren</a:t>
            </a:r>
            <a:r>
              <a:rPr lang="en-US" sz="2600" dirty="0"/>
              <a:t> </a:t>
            </a:r>
            <a:r>
              <a:rPr lang="en-US" sz="2600" dirty="0" err="1"/>
              <a:t>voor</a:t>
            </a:r>
            <a:r>
              <a:rPr lang="en-US" sz="2600" dirty="0"/>
              <a:t> ICT</a:t>
            </a:r>
          </a:p>
          <a:p>
            <a:pPr>
              <a:lnSpc>
                <a:spcPct val="90000"/>
              </a:lnSpc>
            </a:pPr>
            <a:r>
              <a:rPr lang="en-US" sz="2600" dirty="0" err="1"/>
              <a:t>Introductie</a:t>
            </a:r>
            <a:endParaRPr lang="en-US" sz="2600" dirty="0"/>
          </a:p>
          <a:p>
            <a:pPr>
              <a:lnSpc>
                <a:spcPct val="90000"/>
              </a:lnSpc>
            </a:pPr>
            <a:r>
              <a:rPr lang="en-US" sz="2600" dirty="0" err="1"/>
              <a:t>Periode</a:t>
            </a:r>
            <a:r>
              <a:rPr lang="en-US" sz="2600" dirty="0"/>
              <a:t> 1</a:t>
            </a:r>
          </a:p>
          <a:p>
            <a:pPr>
              <a:lnSpc>
                <a:spcPct val="90000"/>
              </a:lnSpc>
            </a:pPr>
            <a:r>
              <a:rPr lang="en-US" sz="2600" dirty="0" err="1"/>
              <a:t>Thema</a:t>
            </a:r>
            <a:r>
              <a:rPr lang="en-US" sz="2600" dirty="0"/>
              <a:t> 1.1.</a:t>
            </a:r>
          </a:p>
          <a:p>
            <a:pPr>
              <a:lnSpc>
                <a:spcPct val="90000"/>
              </a:lnSpc>
            </a:pPr>
            <a:r>
              <a:rPr lang="en-US" sz="2600" dirty="0"/>
              <a:t>2021-2022</a:t>
            </a:r>
          </a:p>
        </p:txBody>
      </p:sp>
      <p:pic>
        <p:nvPicPr>
          <p:cNvPr id="3" name="Afbeelding 2" descr="Afbeelding met tekst&#10;&#10;Automatisch gegenereerde beschrijving">
            <a:extLst>
              <a:ext uri="{FF2B5EF4-FFF2-40B4-BE49-F238E27FC236}">
                <a16:creationId xmlns:a16="http://schemas.microsoft.com/office/drawing/2014/main" id="{E9447387-DEC1-4D41-A6CB-664135E8F1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9505" y="2357431"/>
            <a:ext cx="3435989" cy="3786214"/>
          </a:xfrm>
          <a:prstGeom prst="rect">
            <a:avLst/>
          </a:prstGeom>
          <a:noFill/>
        </p:spPr>
      </p:pic>
      <p:sp>
        <p:nvSpPr>
          <p:cNvPr id="14" name="Footer Placeholder 4">
            <a:extLst>
              <a:ext uri="{FF2B5EF4-FFF2-40B4-BE49-F238E27FC236}">
                <a16:creationId xmlns:a16="http://schemas.microsoft.com/office/drawing/2014/main" id="{F37EBDC6-9AA1-4A6E-BECD-13A9815517BA}"/>
              </a:ext>
            </a:extLst>
          </p:cNvPr>
          <p:cNvSpPr>
            <a:spLocks noGrp="1"/>
          </p:cNvSpPr>
          <p:nvPr>
            <p:ph type="ftr" sz="quarter" idx="11"/>
          </p:nvPr>
        </p:nvSpPr>
        <p:spPr>
          <a:xfrm>
            <a:off x="1752600" y="6437313"/>
            <a:ext cx="2895600" cy="457200"/>
          </a:xfrm>
        </p:spPr>
        <p:txBody>
          <a:bodyPr wrap="square" anchor="ctr">
            <a:normAutofit/>
          </a:bodyPr>
          <a:lstStyle/>
          <a:p>
            <a:pPr>
              <a:spcAft>
                <a:spcPts val="600"/>
              </a:spcAft>
            </a:pPr>
            <a:endParaRPr lang="nl-NL" dirty="0"/>
          </a:p>
        </p:txBody>
      </p:sp>
    </p:spTree>
    <p:extLst>
      <p:ext uri="{BB962C8B-B14F-4D97-AF65-F5344CB8AC3E}">
        <p14:creationId xmlns:p14="http://schemas.microsoft.com/office/powerpoint/2010/main" val="2135037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4BBF69-E33A-4910-A5C9-F84B404DB8EE}"/>
              </a:ext>
            </a:extLst>
          </p:cNvPr>
          <p:cNvSpPr>
            <a:spLocks noGrp="1"/>
          </p:cNvSpPr>
          <p:nvPr>
            <p:ph type="title"/>
          </p:nvPr>
        </p:nvSpPr>
        <p:spPr/>
        <p:txBody>
          <a:bodyPr/>
          <a:lstStyle/>
          <a:p>
            <a:endParaRPr lang="en-NL"/>
          </a:p>
        </p:txBody>
      </p:sp>
      <p:sp>
        <p:nvSpPr>
          <p:cNvPr id="4" name="Tijdelijke aanduiding voor voettekst 3">
            <a:extLst>
              <a:ext uri="{FF2B5EF4-FFF2-40B4-BE49-F238E27FC236}">
                <a16:creationId xmlns:a16="http://schemas.microsoft.com/office/drawing/2014/main" id="{5272570E-0FFA-4B7D-8AED-BB4AD7628100}"/>
              </a:ext>
            </a:extLst>
          </p:cNvPr>
          <p:cNvSpPr>
            <a:spLocks noGrp="1"/>
          </p:cNvSpPr>
          <p:nvPr>
            <p:ph type="ftr" sz="quarter" idx="11"/>
          </p:nvPr>
        </p:nvSpPr>
        <p:spPr/>
        <p:txBody>
          <a:bodyPr/>
          <a:lstStyle/>
          <a:p>
            <a:r>
              <a:rPr lang="nl-NL" dirty="0"/>
              <a:t>2020, taalvoutjes.nl </a:t>
            </a:r>
          </a:p>
        </p:txBody>
      </p:sp>
      <p:pic>
        <p:nvPicPr>
          <p:cNvPr id="4098" name="Picture 2" descr="Column: Briefjes - Taalvoutjes">
            <a:extLst>
              <a:ext uri="{FF2B5EF4-FFF2-40B4-BE49-F238E27FC236}">
                <a16:creationId xmlns:a16="http://schemas.microsoft.com/office/drawing/2014/main" id="{A8C88649-149A-438E-8DB6-21B1BDF7B9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2204864"/>
            <a:ext cx="7776864"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258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6D1B9F-F0FF-4800-AA94-816E3269F1CD}"/>
              </a:ext>
            </a:extLst>
          </p:cNvPr>
          <p:cNvSpPr>
            <a:spLocks noGrp="1"/>
          </p:cNvSpPr>
          <p:nvPr>
            <p:ph type="title"/>
          </p:nvPr>
        </p:nvSpPr>
        <p:spPr/>
        <p:txBody>
          <a:bodyPr/>
          <a:lstStyle/>
          <a:p>
            <a:r>
              <a:rPr lang="nl-NL" dirty="0"/>
              <a:t>Spelling is belangrijk</a:t>
            </a:r>
            <a:endParaRPr lang="en-NL" dirty="0"/>
          </a:p>
        </p:txBody>
      </p:sp>
      <p:sp>
        <p:nvSpPr>
          <p:cNvPr id="4" name="Tijdelijke aanduiding voor voettekst 3">
            <a:extLst>
              <a:ext uri="{FF2B5EF4-FFF2-40B4-BE49-F238E27FC236}">
                <a16:creationId xmlns:a16="http://schemas.microsoft.com/office/drawing/2014/main" id="{C1FCE491-5261-4547-B5A0-5322AA946FC8}"/>
              </a:ext>
            </a:extLst>
          </p:cNvPr>
          <p:cNvSpPr>
            <a:spLocks noGrp="1"/>
          </p:cNvSpPr>
          <p:nvPr>
            <p:ph type="ftr" sz="quarter" idx="11"/>
          </p:nvPr>
        </p:nvSpPr>
        <p:spPr/>
        <p:txBody>
          <a:bodyPr/>
          <a:lstStyle/>
          <a:p>
            <a:r>
              <a:rPr lang="nl-NL" dirty="0"/>
              <a:t>Klaver, saarmagazine.nl </a:t>
            </a:r>
          </a:p>
        </p:txBody>
      </p:sp>
      <p:pic>
        <p:nvPicPr>
          <p:cNvPr id="1026" name="Picture 2" descr="Lot Klaver, auteur op SAAR Magazine - Pagina 8 van 18">
            <a:extLst>
              <a:ext uri="{FF2B5EF4-FFF2-40B4-BE49-F238E27FC236}">
                <a16:creationId xmlns:a16="http://schemas.microsoft.com/office/drawing/2014/main" id="{BCF65F9F-621A-4060-8336-71D71DA7F9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5596" y="2852936"/>
            <a:ext cx="7272808"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090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1BACA8-489B-4ADD-9979-E46D457DFE6A}"/>
              </a:ext>
            </a:extLst>
          </p:cNvPr>
          <p:cNvSpPr>
            <a:spLocks noGrp="1"/>
          </p:cNvSpPr>
          <p:nvPr>
            <p:ph type="title"/>
          </p:nvPr>
        </p:nvSpPr>
        <p:spPr/>
        <p:txBody>
          <a:bodyPr/>
          <a:lstStyle/>
          <a:p>
            <a:r>
              <a:rPr lang="nl-NL" dirty="0"/>
              <a:t>Spelling is belangrijk</a:t>
            </a:r>
            <a:endParaRPr lang="en-NL" dirty="0"/>
          </a:p>
        </p:txBody>
      </p:sp>
      <p:sp>
        <p:nvSpPr>
          <p:cNvPr id="3" name="Tijdelijke aanduiding voor inhoud 2">
            <a:extLst>
              <a:ext uri="{FF2B5EF4-FFF2-40B4-BE49-F238E27FC236}">
                <a16:creationId xmlns:a16="http://schemas.microsoft.com/office/drawing/2014/main" id="{4D1E3A11-B54B-4F98-9BCE-1DAF53A565BA}"/>
              </a:ext>
            </a:extLst>
          </p:cNvPr>
          <p:cNvSpPr>
            <a:spLocks noGrp="1"/>
          </p:cNvSpPr>
          <p:nvPr>
            <p:ph idx="1"/>
          </p:nvPr>
        </p:nvSpPr>
        <p:spPr/>
        <p:txBody>
          <a:bodyPr/>
          <a:lstStyle/>
          <a:p>
            <a:pPr marL="0" indent="0">
              <a:buNone/>
            </a:pPr>
            <a:r>
              <a:rPr lang="nl-NL" dirty="0"/>
              <a:t>-- om misverstanden te voorkomen</a:t>
            </a:r>
            <a:endParaRPr lang="en-NL" dirty="0"/>
          </a:p>
        </p:txBody>
      </p:sp>
      <p:sp>
        <p:nvSpPr>
          <p:cNvPr id="4" name="Tijdelijke aanduiding voor voettekst 3">
            <a:extLst>
              <a:ext uri="{FF2B5EF4-FFF2-40B4-BE49-F238E27FC236}">
                <a16:creationId xmlns:a16="http://schemas.microsoft.com/office/drawing/2014/main" id="{D057C949-2ED7-45DC-AB36-F188F1A6D57F}"/>
              </a:ext>
            </a:extLst>
          </p:cNvPr>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3068963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A1EB52-004E-48B1-93C4-1FFD5F42A4A5}"/>
              </a:ext>
            </a:extLst>
          </p:cNvPr>
          <p:cNvSpPr>
            <a:spLocks noGrp="1"/>
          </p:cNvSpPr>
          <p:nvPr>
            <p:ph type="title"/>
          </p:nvPr>
        </p:nvSpPr>
        <p:spPr/>
        <p:txBody>
          <a:bodyPr/>
          <a:lstStyle/>
          <a:p>
            <a:r>
              <a:rPr lang="nl-NL" dirty="0"/>
              <a:t>Goed of fout</a:t>
            </a:r>
            <a:endParaRPr lang="en-NL" dirty="0"/>
          </a:p>
        </p:txBody>
      </p:sp>
      <p:sp>
        <p:nvSpPr>
          <p:cNvPr id="3" name="Tijdelijke aanduiding voor inhoud 2">
            <a:extLst>
              <a:ext uri="{FF2B5EF4-FFF2-40B4-BE49-F238E27FC236}">
                <a16:creationId xmlns:a16="http://schemas.microsoft.com/office/drawing/2014/main" id="{7C440E4E-7896-4F86-AFD3-DEE38A627B62}"/>
              </a:ext>
            </a:extLst>
          </p:cNvPr>
          <p:cNvSpPr>
            <a:spLocks noGrp="1"/>
          </p:cNvSpPr>
          <p:nvPr>
            <p:ph idx="1"/>
          </p:nvPr>
        </p:nvSpPr>
        <p:spPr/>
        <p:txBody>
          <a:bodyPr/>
          <a:lstStyle/>
          <a:p>
            <a:r>
              <a:rPr lang="nl-NL" sz="4400" dirty="0"/>
              <a:t>Hoe bereidt je een paard?</a:t>
            </a:r>
            <a:endParaRPr lang="en-NL" sz="4400" dirty="0"/>
          </a:p>
        </p:txBody>
      </p:sp>
      <p:sp>
        <p:nvSpPr>
          <p:cNvPr id="4" name="Tijdelijke aanduiding voor voettekst 3">
            <a:extLst>
              <a:ext uri="{FF2B5EF4-FFF2-40B4-BE49-F238E27FC236}">
                <a16:creationId xmlns:a16="http://schemas.microsoft.com/office/drawing/2014/main" id="{83FDCF1C-51B1-4444-B322-558C7F4B40D1}"/>
              </a:ext>
            </a:extLst>
          </p:cNvPr>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1465322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2595FC-10B9-48ED-BDF6-DD6D34FA6575}"/>
              </a:ext>
            </a:extLst>
          </p:cNvPr>
          <p:cNvSpPr>
            <a:spLocks noGrp="1"/>
          </p:cNvSpPr>
          <p:nvPr>
            <p:ph type="title"/>
          </p:nvPr>
        </p:nvSpPr>
        <p:spPr/>
        <p:txBody>
          <a:bodyPr/>
          <a:lstStyle/>
          <a:p>
            <a:r>
              <a:rPr lang="nl-NL" dirty="0"/>
              <a:t>Interpunctie ook belangrijk</a:t>
            </a:r>
            <a:endParaRPr lang="en-NL" dirty="0"/>
          </a:p>
        </p:txBody>
      </p:sp>
      <p:sp>
        <p:nvSpPr>
          <p:cNvPr id="3" name="Tijdelijke aanduiding voor inhoud 2">
            <a:extLst>
              <a:ext uri="{FF2B5EF4-FFF2-40B4-BE49-F238E27FC236}">
                <a16:creationId xmlns:a16="http://schemas.microsoft.com/office/drawing/2014/main" id="{6955A2AE-F99F-404D-8B50-583965FB8AB7}"/>
              </a:ext>
            </a:extLst>
          </p:cNvPr>
          <p:cNvSpPr>
            <a:spLocks noGrp="1"/>
          </p:cNvSpPr>
          <p:nvPr>
            <p:ph idx="1"/>
          </p:nvPr>
        </p:nvSpPr>
        <p:spPr/>
        <p:txBody>
          <a:bodyPr/>
          <a:lstStyle/>
          <a:p>
            <a:pPr marL="0" indent="0">
              <a:buNone/>
            </a:pPr>
            <a:endParaRPr lang="nl-NL" dirty="0"/>
          </a:p>
          <a:p>
            <a:pPr marL="0" indent="0">
              <a:buNone/>
            </a:pPr>
            <a:r>
              <a:rPr lang="nl-NL" dirty="0"/>
              <a:t>1. Wacht, niet schieten</a:t>
            </a:r>
          </a:p>
          <a:p>
            <a:pPr marL="0" indent="0">
              <a:buNone/>
            </a:pPr>
            <a:r>
              <a:rPr lang="nl-NL" dirty="0"/>
              <a:t>2. Wacht niet, schieten</a:t>
            </a:r>
            <a:endParaRPr lang="en-NL" dirty="0"/>
          </a:p>
        </p:txBody>
      </p:sp>
      <p:sp>
        <p:nvSpPr>
          <p:cNvPr id="4" name="Tijdelijke aanduiding voor voettekst 3">
            <a:extLst>
              <a:ext uri="{FF2B5EF4-FFF2-40B4-BE49-F238E27FC236}">
                <a16:creationId xmlns:a16="http://schemas.microsoft.com/office/drawing/2014/main" id="{D23EE1BE-D3E6-4E6E-BB3C-F0731FCD8BAD}"/>
              </a:ext>
            </a:extLst>
          </p:cNvPr>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1223480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227B98-AAFB-4152-9B29-ED40CDFD98C4}"/>
              </a:ext>
            </a:extLst>
          </p:cNvPr>
          <p:cNvSpPr>
            <a:spLocks noGrp="1"/>
          </p:cNvSpPr>
          <p:nvPr>
            <p:ph type="title"/>
          </p:nvPr>
        </p:nvSpPr>
        <p:spPr/>
        <p:txBody>
          <a:bodyPr/>
          <a:lstStyle/>
          <a:p>
            <a:r>
              <a:rPr lang="nl-NL" dirty="0"/>
              <a:t>Wie is zeker blij, Ank of Bep?</a:t>
            </a:r>
            <a:endParaRPr lang="en-NL" dirty="0"/>
          </a:p>
        </p:txBody>
      </p:sp>
      <p:sp>
        <p:nvSpPr>
          <p:cNvPr id="3" name="Tijdelijke aanduiding voor inhoud 2">
            <a:extLst>
              <a:ext uri="{FF2B5EF4-FFF2-40B4-BE49-F238E27FC236}">
                <a16:creationId xmlns:a16="http://schemas.microsoft.com/office/drawing/2014/main" id="{34CEB02F-36E8-4354-9E89-171112BB683B}"/>
              </a:ext>
            </a:extLst>
          </p:cNvPr>
          <p:cNvSpPr>
            <a:spLocks noGrp="1"/>
          </p:cNvSpPr>
          <p:nvPr>
            <p:ph idx="1"/>
          </p:nvPr>
        </p:nvSpPr>
        <p:spPr/>
        <p:txBody>
          <a:bodyPr/>
          <a:lstStyle/>
          <a:p>
            <a:pPr marL="0" indent="0">
              <a:buNone/>
            </a:pPr>
            <a:r>
              <a:rPr lang="nl-NL" dirty="0"/>
              <a:t>Ank: “We hebben tien klanten die tevreden zijn.” </a:t>
            </a:r>
          </a:p>
          <a:p>
            <a:pPr marL="0" indent="0">
              <a:buNone/>
            </a:pPr>
            <a:endParaRPr lang="nl-NL" dirty="0"/>
          </a:p>
          <a:p>
            <a:pPr marL="0" indent="0">
              <a:buNone/>
            </a:pPr>
            <a:r>
              <a:rPr lang="nl-NL" dirty="0"/>
              <a:t>Bep: “We hebben tien klanten, die tevreden zijn.”</a:t>
            </a:r>
            <a:endParaRPr lang="en-NL" dirty="0"/>
          </a:p>
        </p:txBody>
      </p:sp>
      <p:sp>
        <p:nvSpPr>
          <p:cNvPr id="4" name="Tijdelijke aanduiding voor voettekst 3">
            <a:extLst>
              <a:ext uri="{FF2B5EF4-FFF2-40B4-BE49-F238E27FC236}">
                <a16:creationId xmlns:a16="http://schemas.microsoft.com/office/drawing/2014/main" id="{F767196A-A24E-4866-8C40-8AD729EF7A90}"/>
              </a:ext>
            </a:extLst>
          </p:cNvPr>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63448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424BD-521F-4DA4-980D-099719153ED9}"/>
              </a:ext>
            </a:extLst>
          </p:cNvPr>
          <p:cNvSpPr>
            <a:spLocks noGrp="1"/>
          </p:cNvSpPr>
          <p:nvPr>
            <p:ph type="title"/>
          </p:nvPr>
        </p:nvSpPr>
        <p:spPr/>
        <p:txBody>
          <a:bodyPr/>
          <a:lstStyle/>
          <a:p>
            <a:r>
              <a:rPr lang="nl-NL" dirty="0"/>
              <a:t>Uitleg</a:t>
            </a:r>
            <a:endParaRPr lang="en-NL" dirty="0"/>
          </a:p>
        </p:txBody>
      </p:sp>
      <p:sp>
        <p:nvSpPr>
          <p:cNvPr id="3" name="Tijdelijke aanduiding voor inhoud 2">
            <a:extLst>
              <a:ext uri="{FF2B5EF4-FFF2-40B4-BE49-F238E27FC236}">
                <a16:creationId xmlns:a16="http://schemas.microsoft.com/office/drawing/2014/main" id="{13915630-5301-40F0-A706-58245E9209CB}"/>
              </a:ext>
            </a:extLst>
          </p:cNvPr>
          <p:cNvSpPr>
            <a:spLocks noGrp="1"/>
          </p:cNvSpPr>
          <p:nvPr>
            <p:ph idx="1"/>
          </p:nvPr>
        </p:nvSpPr>
        <p:spPr/>
        <p:txBody>
          <a:bodyPr/>
          <a:lstStyle/>
          <a:p>
            <a:r>
              <a:rPr lang="nl-NL" sz="2800" dirty="0"/>
              <a:t>Bep is zeker blij.</a:t>
            </a:r>
          </a:p>
          <a:p>
            <a:r>
              <a:rPr lang="nl-NL" sz="2800" dirty="0"/>
              <a:t>Ank en Bep hebben allebei tien tevreden klanten. Voor Bep is dat geweldig. Voor Ank misschien ook, maar dat hoeft niet. Bij twintig klanten is de helft al ontevreden. Als haar bedrijf er duizend telt, draait de klachtenafdeling overuren. Van Beps bedrijf weten we: er zijn precies tien klanten en die zijn alle tien tevreden.</a:t>
            </a:r>
            <a:endParaRPr lang="en-NL" sz="2800" dirty="0"/>
          </a:p>
        </p:txBody>
      </p:sp>
      <p:sp>
        <p:nvSpPr>
          <p:cNvPr id="4" name="Tijdelijke aanduiding voor voettekst 3">
            <a:extLst>
              <a:ext uri="{FF2B5EF4-FFF2-40B4-BE49-F238E27FC236}">
                <a16:creationId xmlns:a16="http://schemas.microsoft.com/office/drawing/2014/main" id="{60C03099-1B11-4F12-9BBE-43229156BAE0}"/>
              </a:ext>
            </a:extLst>
          </p:cNvPr>
          <p:cNvSpPr>
            <a:spLocks noGrp="1"/>
          </p:cNvSpPr>
          <p:nvPr>
            <p:ph type="ftr" sz="quarter" idx="11"/>
          </p:nvPr>
        </p:nvSpPr>
        <p:spPr/>
        <p:txBody>
          <a:bodyPr/>
          <a:lstStyle/>
          <a:p>
            <a:endParaRPr lang="nl-NL" dirty="0"/>
          </a:p>
        </p:txBody>
      </p:sp>
    </p:spTree>
    <p:extLst>
      <p:ext uri="{BB962C8B-B14F-4D97-AF65-F5344CB8AC3E}">
        <p14:creationId xmlns:p14="http://schemas.microsoft.com/office/powerpoint/2010/main" val="680520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5325D1-EFFE-4ABD-A969-485724B9DD45}"/>
              </a:ext>
            </a:extLst>
          </p:cNvPr>
          <p:cNvSpPr>
            <a:spLocks noGrp="1"/>
          </p:cNvSpPr>
          <p:nvPr>
            <p:ph type="title"/>
          </p:nvPr>
        </p:nvSpPr>
        <p:spPr/>
        <p:txBody>
          <a:bodyPr/>
          <a:lstStyle/>
          <a:p>
            <a:r>
              <a:rPr lang="nl-NL" dirty="0"/>
              <a:t>Zinsformulering = belangrijk</a:t>
            </a:r>
            <a:endParaRPr lang="en-NL" dirty="0"/>
          </a:p>
        </p:txBody>
      </p:sp>
      <p:sp>
        <p:nvSpPr>
          <p:cNvPr id="4" name="Tijdelijke aanduiding voor voettekst 3">
            <a:extLst>
              <a:ext uri="{FF2B5EF4-FFF2-40B4-BE49-F238E27FC236}">
                <a16:creationId xmlns:a16="http://schemas.microsoft.com/office/drawing/2014/main" id="{DD9B041B-913A-4BD7-A9D2-EE6826E89D51}"/>
              </a:ext>
            </a:extLst>
          </p:cNvPr>
          <p:cNvSpPr>
            <a:spLocks noGrp="1"/>
          </p:cNvSpPr>
          <p:nvPr>
            <p:ph type="ftr" sz="quarter" idx="11"/>
          </p:nvPr>
        </p:nvSpPr>
        <p:spPr/>
        <p:txBody>
          <a:bodyPr/>
          <a:lstStyle/>
          <a:p>
            <a:r>
              <a:rPr lang="nl-NL" dirty="0"/>
              <a:t>2020, taalvoutjes.nl </a:t>
            </a:r>
          </a:p>
        </p:txBody>
      </p:sp>
      <p:pic>
        <p:nvPicPr>
          <p:cNvPr id="2050" name="Picture 2" descr="Vraag het de kamerplanten | Taalvoutjes">
            <a:extLst>
              <a:ext uri="{FF2B5EF4-FFF2-40B4-BE49-F238E27FC236}">
                <a16:creationId xmlns:a16="http://schemas.microsoft.com/office/drawing/2014/main" id="{BD4F194A-8861-43F7-94D5-EF24E30128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1" y="1844824"/>
            <a:ext cx="5987752" cy="4104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157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349E58-C1CF-4345-BBC6-734485381875}"/>
              </a:ext>
            </a:extLst>
          </p:cNvPr>
          <p:cNvSpPr>
            <a:spLocks noGrp="1"/>
          </p:cNvSpPr>
          <p:nvPr>
            <p:ph type="title"/>
          </p:nvPr>
        </p:nvSpPr>
        <p:spPr/>
        <p:txBody>
          <a:bodyPr/>
          <a:lstStyle/>
          <a:p>
            <a:endParaRPr lang="en-NL"/>
          </a:p>
        </p:txBody>
      </p:sp>
      <p:sp>
        <p:nvSpPr>
          <p:cNvPr id="3" name="Tijdelijke aanduiding voor inhoud 2">
            <a:extLst>
              <a:ext uri="{FF2B5EF4-FFF2-40B4-BE49-F238E27FC236}">
                <a16:creationId xmlns:a16="http://schemas.microsoft.com/office/drawing/2014/main" id="{CBAAA6D0-83BE-4131-A4D6-B4D5D612DDE7}"/>
              </a:ext>
            </a:extLst>
          </p:cNvPr>
          <p:cNvSpPr>
            <a:spLocks noGrp="1"/>
          </p:cNvSpPr>
          <p:nvPr>
            <p:ph idx="1"/>
          </p:nvPr>
        </p:nvSpPr>
        <p:spPr/>
        <p:txBody>
          <a:bodyPr/>
          <a:lstStyle/>
          <a:p>
            <a:pPr marL="0" indent="0">
              <a:buNone/>
            </a:pPr>
            <a:r>
              <a:rPr lang="nl-NL" dirty="0"/>
              <a:t>Jullie niveau op het gebied van spelling en zinsformulering wordt getoetst in de Startvaardighedentoets. </a:t>
            </a:r>
            <a:endParaRPr lang="en-NL" dirty="0"/>
          </a:p>
        </p:txBody>
      </p:sp>
      <p:sp>
        <p:nvSpPr>
          <p:cNvPr id="4" name="Tijdelijke aanduiding voor voettekst 3">
            <a:extLst>
              <a:ext uri="{FF2B5EF4-FFF2-40B4-BE49-F238E27FC236}">
                <a16:creationId xmlns:a16="http://schemas.microsoft.com/office/drawing/2014/main" id="{97C7912D-8714-44E1-92F9-EEB1EEE1CF54}"/>
              </a:ext>
            </a:extLst>
          </p:cNvPr>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993706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72ADCD-B563-462D-BAD7-8DB6FB583BAC}"/>
              </a:ext>
            </a:extLst>
          </p:cNvPr>
          <p:cNvSpPr>
            <a:spLocks noGrp="1"/>
          </p:cNvSpPr>
          <p:nvPr>
            <p:ph type="title"/>
          </p:nvPr>
        </p:nvSpPr>
        <p:spPr/>
        <p:txBody>
          <a:bodyPr/>
          <a:lstStyle/>
          <a:p>
            <a:r>
              <a:rPr lang="nl-NL" dirty="0"/>
              <a:t>Startvaardighedentoets kans 1</a:t>
            </a:r>
          </a:p>
        </p:txBody>
      </p:sp>
      <p:sp>
        <p:nvSpPr>
          <p:cNvPr id="3" name="Tijdelijke aanduiding voor inhoud 2">
            <a:extLst>
              <a:ext uri="{FF2B5EF4-FFF2-40B4-BE49-F238E27FC236}">
                <a16:creationId xmlns:a16="http://schemas.microsoft.com/office/drawing/2014/main" id="{92A44774-B0DE-45DE-A225-AAFF009D82BB}"/>
              </a:ext>
            </a:extLst>
          </p:cNvPr>
          <p:cNvSpPr>
            <a:spLocks noGrp="1"/>
          </p:cNvSpPr>
          <p:nvPr>
            <p:ph idx="1"/>
          </p:nvPr>
        </p:nvSpPr>
        <p:spPr/>
        <p:txBody>
          <a:bodyPr/>
          <a:lstStyle/>
          <a:p>
            <a:r>
              <a:rPr lang="nl-NL" sz="2800" dirty="0"/>
              <a:t>Datum en tijd in het tentamenrooster</a:t>
            </a:r>
          </a:p>
          <a:p>
            <a:r>
              <a:rPr lang="nl-NL" sz="2800" dirty="0"/>
              <a:t>TVP17DAV5-TOETS-02-2 Schriftelijke Taalvaardigheid Toets SV IT Jaar 1, </a:t>
            </a:r>
          </a:p>
          <a:p>
            <a:pPr marL="0" indent="0">
              <a:buNone/>
            </a:pPr>
            <a:r>
              <a:rPr lang="nl-NL" sz="2800" dirty="0">
                <a:effectLst/>
                <a:latin typeface="Calibri" panose="020F0502020204030204" pitchFamily="34" charset="0"/>
                <a:ea typeface="Calibri" panose="020F0502020204030204" pitchFamily="34" charset="0"/>
              </a:rPr>
              <a:t>     </a:t>
            </a:r>
            <a:r>
              <a:rPr lang="nl-NL" sz="2800" dirty="0">
                <a:latin typeface="Calibri" panose="020F0502020204030204" pitchFamily="34" charset="0"/>
                <a:ea typeface="Calibri" panose="020F0502020204030204" pitchFamily="34" charset="0"/>
              </a:rPr>
              <a:t>8-11-2021.</a:t>
            </a:r>
            <a:endParaRPr lang="nl-NL" sz="2800" dirty="0">
              <a:solidFill>
                <a:srgbClr val="FF0000"/>
              </a:solidFill>
            </a:endParaRPr>
          </a:p>
          <a:p>
            <a:r>
              <a:rPr lang="nl-NL" sz="2800" dirty="0"/>
              <a:t>Tijd 1:30 uur.</a:t>
            </a:r>
          </a:p>
          <a:p>
            <a:r>
              <a:rPr lang="nl-NL" sz="2800" b="1" dirty="0">
                <a:solidFill>
                  <a:srgbClr val="C00000"/>
                </a:solidFill>
              </a:rPr>
              <a:t>Gegevens onder voorbehoud</a:t>
            </a:r>
            <a:r>
              <a:rPr lang="nl-NL" sz="2800" dirty="0"/>
              <a:t>. Check altijd het tentamenrooster voor de actuele stand van zaken. </a:t>
            </a:r>
          </a:p>
        </p:txBody>
      </p:sp>
      <p:sp>
        <p:nvSpPr>
          <p:cNvPr id="4" name="Tijdelijke aanduiding voor voettekst 3">
            <a:extLst>
              <a:ext uri="{FF2B5EF4-FFF2-40B4-BE49-F238E27FC236}">
                <a16:creationId xmlns:a16="http://schemas.microsoft.com/office/drawing/2014/main" id="{741FCF14-7360-41AB-AE1F-4EFBA803C70F}"/>
              </a:ext>
            </a:extLst>
          </p:cNvPr>
          <p:cNvSpPr>
            <a:spLocks noGrp="1"/>
          </p:cNvSpPr>
          <p:nvPr>
            <p:ph type="ftr" sz="quarter" idx="11"/>
          </p:nvPr>
        </p:nvSpPr>
        <p:spPr/>
        <p:txBody>
          <a:bodyPr/>
          <a:lstStyle/>
          <a:p>
            <a:endParaRPr lang="nl-NL" dirty="0"/>
          </a:p>
        </p:txBody>
      </p:sp>
    </p:spTree>
    <p:extLst>
      <p:ext uri="{BB962C8B-B14F-4D97-AF65-F5344CB8AC3E}">
        <p14:creationId xmlns:p14="http://schemas.microsoft.com/office/powerpoint/2010/main" val="695095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Wat gaan we doen vandaag?</a:t>
            </a:r>
          </a:p>
        </p:txBody>
      </p:sp>
      <p:sp>
        <p:nvSpPr>
          <p:cNvPr id="4" name="Tijdelijke aanduiding voor voettekst 3"/>
          <p:cNvSpPr>
            <a:spLocks noGrp="1"/>
          </p:cNvSpPr>
          <p:nvPr>
            <p:ph type="ftr" sz="quarter" idx="11"/>
          </p:nvPr>
        </p:nvSpPr>
        <p:spPr/>
        <p:txBody>
          <a:bodyPr/>
          <a:lstStyle/>
          <a:p>
            <a:endParaRPr lang="nl-NL"/>
          </a:p>
        </p:txBody>
      </p:sp>
      <p:sp>
        <p:nvSpPr>
          <p:cNvPr id="6" name="Tijdelijke aanduiding voor inhoud 2"/>
          <p:cNvSpPr txBox="1">
            <a:spLocks/>
          </p:cNvSpPr>
          <p:nvPr/>
        </p:nvSpPr>
        <p:spPr>
          <a:xfrm>
            <a:off x="979984" y="2581268"/>
            <a:ext cx="7859216" cy="3697295"/>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514350" indent="-514350">
              <a:buFont typeface="+mj-lt"/>
              <a:buAutoNum type="arabicPeriod"/>
            </a:pPr>
            <a:r>
              <a:rPr lang="nl-NL" kern="0" dirty="0"/>
              <a:t>Presentie</a:t>
            </a:r>
          </a:p>
          <a:p>
            <a:pPr marL="514350" indent="-514350">
              <a:buFont typeface="+mj-lt"/>
              <a:buAutoNum type="arabicPeriod"/>
            </a:pPr>
            <a:r>
              <a:rPr lang="nl-NL" kern="0" dirty="0"/>
              <a:t>Introductie / voorstellen</a:t>
            </a:r>
          </a:p>
          <a:p>
            <a:pPr marL="514350" indent="-514350">
              <a:buFont typeface="+mj-lt"/>
              <a:buAutoNum type="arabicPeriod"/>
            </a:pPr>
            <a:r>
              <a:rPr lang="nl-NL" kern="0" dirty="0"/>
              <a:t>Doel college</a:t>
            </a:r>
          </a:p>
          <a:p>
            <a:pPr marL="514350" indent="-514350">
              <a:buFont typeface="+mj-lt"/>
              <a:buAutoNum type="arabicPeriod"/>
            </a:pPr>
            <a:r>
              <a:rPr lang="nl-NL" kern="0" dirty="0"/>
              <a:t>Beoordeling</a:t>
            </a:r>
          </a:p>
          <a:p>
            <a:pPr marL="514350" indent="-514350">
              <a:buFont typeface="+mj-lt"/>
              <a:buAutoNum type="arabicPeriod"/>
            </a:pPr>
            <a:r>
              <a:rPr lang="nl-NL" kern="0" dirty="0"/>
              <a:t>Opdracht </a:t>
            </a:r>
          </a:p>
          <a:p>
            <a:endParaRPr lang="nl-NL" kern="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ADEF0B-157E-436E-9B00-CACD75FF5D46}"/>
              </a:ext>
            </a:extLst>
          </p:cNvPr>
          <p:cNvSpPr>
            <a:spLocks noGrp="1"/>
          </p:cNvSpPr>
          <p:nvPr>
            <p:ph type="title"/>
          </p:nvPr>
        </p:nvSpPr>
        <p:spPr/>
        <p:txBody>
          <a:bodyPr/>
          <a:lstStyle/>
          <a:p>
            <a:r>
              <a:rPr lang="nl-NL" dirty="0"/>
              <a:t>Startvaardighedentoets</a:t>
            </a:r>
          </a:p>
        </p:txBody>
      </p:sp>
      <p:sp>
        <p:nvSpPr>
          <p:cNvPr id="3" name="Tijdelijke aanduiding voor inhoud 2">
            <a:extLst>
              <a:ext uri="{FF2B5EF4-FFF2-40B4-BE49-F238E27FC236}">
                <a16:creationId xmlns:a16="http://schemas.microsoft.com/office/drawing/2014/main" id="{A17065D5-87B0-4AAB-93F0-5A5E606763D9}"/>
              </a:ext>
            </a:extLst>
          </p:cNvPr>
          <p:cNvSpPr>
            <a:spLocks noGrp="1"/>
          </p:cNvSpPr>
          <p:nvPr>
            <p:ph idx="1"/>
          </p:nvPr>
        </p:nvSpPr>
        <p:spPr/>
        <p:txBody>
          <a:bodyPr/>
          <a:lstStyle/>
          <a:p>
            <a:r>
              <a:rPr lang="nl-NL" sz="2800" dirty="0"/>
              <a:t>Zelfstudie</a:t>
            </a:r>
          </a:p>
          <a:p>
            <a:r>
              <a:rPr lang="nl-NL" sz="2800" dirty="0"/>
              <a:t>Niveau 3F = mbo 4 / havo 5</a:t>
            </a:r>
          </a:p>
          <a:p>
            <a:r>
              <a:rPr lang="nl-NL" sz="2800" dirty="0"/>
              <a:t>Voorbereiden via</a:t>
            </a:r>
          </a:p>
          <a:p>
            <a:r>
              <a:rPr lang="nl-NL" sz="2800" dirty="0"/>
              <a:t>Syllabus Startvaardigheden</a:t>
            </a:r>
          </a:p>
          <a:p>
            <a:r>
              <a:rPr lang="nl-NL" sz="2800" dirty="0"/>
              <a:t>Taal- en startvaardighedencourse </a:t>
            </a:r>
            <a:r>
              <a:rPr lang="nl-NL" sz="2800" dirty="0">
                <a:sym typeface="Wingdings" panose="05000000000000000000" pitchFamily="2" charset="2"/>
              </a:rPr>
              <a:t></a:t>
            </a:r>
            <a:r>
              <a:rPr lang="nl-NL" sz="2800" dirty="0"/>
              <a:t> veel oefenmateriaal en voorbeeldtoetsen</a:t>
            </a:r>
          </a:p>
          <a:p>
            <a:r>
              <a:rPr lang="nl-NL" sz="2800" dirty="0"/>
              <a:t>Toets: 80 vragen. Richtlijn: 60 vragen goed = 5.5</a:t>
            </a:r>
          </a:p>
          <a:p>
            <a:endParaRPr lang="nl-NL" dirty="0"/>
          </a:p>
        </p:txBody>
      </p:sp>
      <p:sp>
        <p:nvSpPr>
          <p:cNvPr id="4" name="Tijdelijke aanduiding voor voettekst 3">
            <a:extLst>
              <a:ext uri="{FF2B5EF4-FFF2-40B4-BE49-F238E27FC236}">
                <a16:creationId xmlns:a16="http://schemas.microsoft.com/office/drawing/2014/main" id="{B5CBCCC4-9991-4B2A-8288-0AD9092BB93F}"/>
              </a:ext>
            </a:extLst>
          </p:cNvPr>
          <p:cNvSpPr>
            <a:spLocks noGrp="1"/>
          </p:cNvSpPr>
          <p:nvPr>
            <p:ph type="ftr" sz="quarter" idx="11"/>
          </p:nvPr>
        </p:nvSpPr>
        <p:spPr/>
        <p:txBody>
          <a:bodyPr/>
          <a:lstStyle/>
          <a:p>
            <a:endParaRPr lang="nl-NL" dirty="0"/>
          </a:p>
        </p:txBody>
      </p:sp>
    </p:spTree>
    <p:extLst>
      <p:ext uri="{BB962C8B-B14F-4D97-AF65-F5344CB8AC3E}">
        <p14:creationId xmlns:p14="http://schemas.microsoft.com/office/powerpoint/2010/main" val="462601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A17B2C-9F88-48F2-A440-BCEE27719B54}"/>
              </a:ext>
            </a:extLst>
          </p:cNvPr>
          <p:cNvSpPr>
            <a:spLocks noGrp="1"/>
          </p:cNvSpPr>
          <p:nvPr>
            <p:ph type="title"/>
          </p:nvPr>
        </p:nvSpPr>
        <p:spPr/>
        <p:txBody>
          <a:bodyPr/>
          <a:lstStyle/>
          <a:p>
            <a:r>
              <a:rPr lang="nl-NL" dirty="0"/>
              <a:t>Startvaardigheden kans 2</a:t>
            </a:r>
          </a:p>
        </p:txBody>
      </p:sp>
      <p:sp>
        <p:nvSpPr>
          <p:cNvPr id="3" name="Tijdelijke aanduiding voor inhoud 2">
            <a:extLst>
              <a:ext uri="{FF2B5EF4-FFF2-40B4-BE49-F238E27FC236}">
                <a16:creationId xmlns:a16="http://schemas.microsoft.com/office/drawing/2014/main" id="{353B476A-0956-4E63-8818-9BC0B0E13CA0}"/>
              </a:ext>
            </a:extLst>
          </p:cNvPr>
          <p:cNvSpPr>
            <a:spLocks noGrp="1"/>
          </p:cNvSpPr>
          <p:nvPr>
            <p:ph idx="1"/>
          </p:nvPr>
        </p:nvSpPr>
        <p:spPr/>
        <p:txBody>
          <a:bodyPr/>
          <a:lstStyle/>
          <a:p>
            <a:r>
              <a:rPr lang="nl-NL" dirty="0"/>
              <a:t>Kans 2 in p3</a:t>
            </a:r>
          </a:p>
          <a:p>
            <a:r>
              <a:rPr lang="nl-NL" dirty="0"/>
              <a:t>In p2 paar extra taaltrainingen mogelijk </a:t>
            </a:r>
            <a:r>
              <a:rPr lang="nl-NL" dirty="0">
                <a:sym typeface="Wingdings" panose="05000000000000000000" pitchFamily="2" charset="2"/>
              </a:rPr>
              <a:t> extra service van de opleiding</a:t>
            </a:r>
          </a:p>
          <a:p>
            <a:r>
              <a:rPr lang="nl-NL" dirty="0">
                <a:sym typeface="Wingdings" panose="05000000000000000000" pitchFamily="2" charset="2"/>
              </a:rPr>
              <a:t>Grote problemen met taal? </a:t>
            </a:r>
            <a:r>
              <a:rPr lang="nl-NL" dirty="0"/>
              <a:t>Zoek hulp </a:t>
            </a:r>
            <a:br>
              <a:rPr lang="nl-NL" dirty="0"/>
            </a:br>
            <a:r>
              <a:rPr lang="nl-NL" dirty="0"/>
              <a:t>bij Hanze Student Support:</a:t>
            </a:r>
          </a:p>
          <a:p>
            <a:r>
              <a:rPr lang="nl-NL" sz="1800" u="none" strike="noStrike" dirty="0">
                <a:solidFill>
                  <a:srgbClr val="0563C1"/>
                </a:solidFill>
                <a:effectLst/>
                <a:latin typeface="Calibri" panose="020F0502020204030204" pitchFamily="34" charset="0"/>
                <a:ea typeface="Calibri" panose="020F0502020204030204" pitchFamily="34" charset="0"/>
                <a:hlinkClick r:id="rId2"/>
              </a:rPr>
              <a:t>https://www.hanze.nl/nld/voorzieningen/voorzieningen/hanze-student-support/organisatie/overzichten/student-support-aanbod</a:t>
            </a:r>
            <a:r>
              <a:rPr lang="nl-NL" sz="1800" dirty="0">
                <a:effectLst/>
                <a:latin typeface="Calibri" panose="020F0502020204030204" pitchFamily="34" charset="0"/>
                <a:ea typeface="Calibri" panose="020F0502020204030204" pitchFamily="34" charset="0"/>
              </a:rPr>
              <a:t>  </a:t>
            </a:r>
          </a:p>
          <a:p>
            <a:r>
              <a:rPr lang="nl-NL" sz="1800" dirty="0">
                <a:latin typeface="Calibri" panose="020F0502020204030204" pitchFamily="34" charset="0"/>
                <a:ea typeface="Calibri" panose="020F0502020204030204" pitchFamily="34" charset="0"/>
              </a:rPr>
              <a:t>Zie bijvoorbeeld de cursus / training Spelling en Grammatica</a:t>
            </a:r>
          </a:p>
          <a:p>
            <a:r>
              <a:rPr lang="nl-NL" sz="1800" dirty="0">
                <a:effectLst/>
                <a:latin typeface="Calibri" panose="020F0502020204030204" pitchFamily="34" charset="0"/>
                <a:ea typeface="Calibri" panose="020F0502020204030204" pitchFamily="34" charset="0"/>
              </a:rPr>
              <a:t>De cursussen zitten snel vol</a:t>
            </a:r>
            <a:r>
              <a:rPr lang="nl-NL" sz="1800">
                <a:effectLst/>
                <a:latin typeface="Calibri" panose="020F0502020204030204" pitchFamily="34" charset="0"/>
                <a:ea typeface="Calibri" panose="020F0502020204030204" pitchFamily="34" charset="0"/>
              </a:rPr>
              <a:t>: dus meld je op tijd aan. </a:t>
            </a:r>
            <a:endParaRPr lang="nl-NL" sz="1800" dirty="0">
              <a:effectLst/>
              <a:latin typeface="Calibri" panose="020F0502020204030204" pitchFamily="34" charset="0"/>
              <a:ea typeface="Calibri" panose="020F0502020204030204" pitchFamily="34" charset="0"/>
            </a:endParaRPr>
          </a:p>
          <a:p>
            <a:pPr marL="0" indent="0">
              <a:buNone/>
            </a:pPr>
            <a:endParaRPr lang="nl-NL" dirty="0"/>
          </a:p>
          <a:p>
            <a:pPr marL="0" indent="0">
              <a:buNone/>
            </a:pPr>
            <a:endParaRPr lang="nl-NL" dirty="0"/>
          </a:p>
          <a:p>
            <a:endParaRPr lang="nl-NL" dirty="0">
              <a:sym typeface="Wingdings" panose="05000000000000000000" pitchFamily="2" charset="2"/>
            </a:endParaRPr>
          </a:p>
          <a:p>
            <a:pPr marL="0" indent="0">
              <a:buNone/>
            </a:pPr>
            <a:endParaRPr lang="nl-NL" dirty="0"/>
          </a:p>
        </p:txBody>
      </p:sp>
      <p:sp>
        <p:nvSpPr>
          <p:cNvPr id="4" name="Tijdelijke aanduiding voor voettekst 3">
            <a:extLst>
              <a:ext uri="{FF2B5EF4-FFF2-40B4-BE49-F238E27FC236}">
                <a16:creationId xmlns:a16="http://schemas.microsoft.com/office/drawing/2014/main" id="{6B8E2FBB-A467-4561-AA24-00617491E231}"/>
              </a:ext>
            </a:extLst>
          </p:cNvPr>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709225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pic>
        <p:nvPicPr>
          <p:cNvPr id="1026" name="Picture 2" descr="C:\Users\emachines\Desktop\Loesje.png"/>
          <p:cNvPicPr>
            <a:picLocks noGrp="1" noChangeAspect="1" noChangeArrowheads="1"/>
          </p:cNvPicPr>
          <p:nvPr>
            <p:ph idx="1"/>
          </p:nvPr>
        </p:nvPicPr>
        <p:blipFill>
          <a:blip r:embed="rId2" cstate="print"/>
          <a:srcRect/>
          <a:stretch>
            <a:fillRect/>
          </a:stretch>
        </p:blipFill>
        <p:spPr bwMode="auto">
          <a:xfrm>
            <a:off x="1979712" y="1484784"/>
            <a:ext cx="6735732" cy="4641379"/>
          </a:xfrm>
          <a:prstGeom prst="rect">
            <a:avLst/>
          </a:prstGeom>
          <a:noFill/>
        </p:spPr>
      </p:pic>
      <p:sp>
        <p:nvSpPr>
          <p:cNvPr id="3" name="Tijdelijke aanduiding voor voettekst 2">
            <a:extLst>
              <a:ext uri="{FF2B5EF4-FFF2-40B4-BE49-F238E27FC236}">
                <a16:creationId xmlns:a16="http://schemas.microsoft.com/office/drawing/2014/main" id="{BBE8D76C-73B6-488F-A615-30F4431CCB74}"/>
              </a:ext>
            </a:extLst>
          </p:cNvPr>
          <p:cNvSpPr>
            <a:spLocks noGrp="1"/>
          </p:cNvSpPr>
          <p:nvPr>
            <p:ph type="ftr" sz="quarter" idx="11"/>
          </p:nvPr>
        </p:nvSpPr>
        <p:spPr/>
        <p:txBody>
          <a:bodyPr/>
          <a:lstStyle/>
          <a:p>
            <a:r>
              <a:rPr lang="nl-NL" dirty="0"/>
              <a:t>Loesje, 2020   </a:t>
            </a:r>
            <a:r>
              <a:rPr lang="nl-NL" dirty="0">
                <a:hlinkClick r:id="rId3"/>
              </a:rPr>
              <a:t>www.loesje.nl</a:t>
            </a:r>
            <a:r>
              <a:rPr lang="nl-NL"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75A52-81CB-4700-9882-B44E72F2E507}"/>
              </a:ext>
            </a:extLst>
          </p:cNvPr>
          <p:cNvSpPr>
            <a:spLocks noGrp="1"/>
          </p:cNvSpPr>
          <p:nvPr>
            <p:ph type="title"/>
          </p:nvPr>
        </p:nvSpPr>
        <p:spPr/>
        <p:txBody>
          <a:bodyPr/>
          <a:lstStyle/>
          <a:p>
            <a:r>
              <a:rPr lang="nl-NL" dirty="0"/>
              <a:t>#</a:t>
            </a:r>
            <a:r>
              <a:rPr lang="nl-NL" dirty="0" err="1"/>
              <a:t>durftevragen</a:t>
            </a:r>
            <a:endParaRPr lang="nl-NL" dirty="0"/>
          </a:p>
        </p:txBody>
      </p:sp>
      <p:sp>
        <p:nvSpPr>
          <p:cNvPr id="3" name="Tijdelijke aanduiding voor inhoud 2">
            <a:extLst>
              <a:ext uri="{FF2B5EF4-FFF2-40B4-BE49-F238E27FC236}">
                <a16:creationId xmlns:a16="http://schemas.microsoft.com/office/drawing/2014/main" id="{07A92C86-273D-4A93-802A-B8FD213F7CDA}"/>
              </a:ext>
            </a:extLst>
          </p:cNvPr>
          <p:cNvSpPr>
            <a:spLocks noGrp="1"/>
          </p:cNvSpPr>
          <p:nvPr>
            <p:ph idx="1"/>
          </p:nvPr>
        </p:nvSpPr>
        <p:spPr/>
        <p:txBody>
          <a:bodyPr/>
          <a:lstStyle/>
          <a:p>
            <a:r>
              <a:rPr lang="nl-NL" dirty="0"/>
              <a:t>Vragen tot nu toe?</a:t>
            </a:r>
          </a:p>
          <a:p>
            <a:r>
              <a:rPr lang="nl-NL" dirty="0"/>
              <a:t>We zijn blij met vragen ;)</a:t>
            </a:r>
          </a:p>
          <a:p>
            <a:r>
              <a:rPr lang="nl-NL" dirty="0"/>
              <a:t>Domme vragen bestaan niet</a:t>
            </a:r>
          </a:p>
        </p:txBody>
      </p:sp>
      <p:sp>
        <p:nvSpPr>
          <p:cNvPr id="4" name="Tijdelijke aanduiding voor voettekst 3">
            <a:extLst>
              <a:ext uri="{FF2B5EF4-FFF2-40B4-BE49-F238E27FC236}">
                <a16:creationId xmlns:a16="http://schemas.microsoft.com/office/drawing/2014/main" id="{74240058-E778-4378-A505-346F6A5D99E2}"/>
              </a:ext>
            </a:extLst>
          </p:cNvPr>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1888104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C672E2-E4C8-48A2-99CB-6CEB61600A9E}"/>
              </a:ext>
            </a:extLst>
          </p:cNvPr>
          <p:cNvSpPr>
            <a:spLocks noGrp="1"/>
          </p:cNvSpPr>
          <p:nvPr>
            <p:ph type="title"/>
          </p:nvPr>
        </p:nvSpPr>
        <p:spPr/>
        <p:txBody>
          <a:bodyPr/>
          <a:lstStyle/>
          <a:p>
            <a:r>
              <a:rPr lang="nl-NL" dirty="0"/>
              <a:t>Inhoud portfolio</a:t>
            </a:r>
          </a:p>
        </p:txBody>
      </p:sp>
      <p:sp>
        <p:nvSpPr>
          <p:cNvPr id="3" name="Tijdelijke aanduiding voor inhoud 2">
            <a:extLst>
              <a:ext uri="{FF2B5EF4-FFF2-40B4-BE49-F238E27FC236}">
                <a16:creationId xmlns:a16="http://schemas.microsoft.com/office/drawing/2014/main" id="{432925FE-CC71-4D47-8B6B-E79E6552C9D7}"/>
              </a:ext>
            </a:extLst>
          </p:cNvPr>
          <p:cNvSpPr>
            <a:spLocks noGrp="1"/>
          </p:cNvSpPr>
          <p:nvPr>
            <p:ph idx="1"/>
          </p:nvPr>
        </p:nvSpPr>
        <p:spPr>
          <a:xfrm>
            <a:off x="827584" y="2428868"/>
            <a:ext cx="7859216" cy="3736435"/>
          </a:xfrm>
        </p:spPr>
        <p:txBody>
          <a:bodyPr/>
          <a:lstStyle/>
          <a:p>
            <a:pPr marL="0" indent="0">
              <a:buNone/>
            </a:pPr>
            <a:endParaRPr lang="nl-NL" sz="2800" dirty="0"/>
          </a:p>
          <a:p>
            <a:r>
              <a:rPr lang="nl-NL" sz="2800" dirty="0"/>
              <a:t>Weekopdrachten</a:t>
            </a:r>
          </a:p>
          <a:p>
            <a:r>
              <a:rPr lang="nl-NL" sz="2800" dirty="0"/>
              <a:t>College-opdrachten</a:t>
            </a:r>
          </a:p>
          <a:p>
            <a:r>
              <a:rPr lang="nl-NL" sz="2800" dirty="0"/>
              <a:t>Eindopdracht: eerste versie, feedback docent en tweede versie</a:t>
            </a:r>
          </a:p>
          <a:p>
            <a:r>
              <a:rPr lang="nl-NL" sz="2800" dirty="0"/>
              <a:t>Uitslag startvaardighedentoets indien mogelijk (screenshot) </a:t>
            </a:r>
          </a:p>
          <a:p>
            <a:pPr marL="0" indent="0">
              <a:buNone/>
            </a:pPr>
            <a:endParaRPr lang="nl-NL" sz="2800" dirty="0"/>
          </a:p>
          <a:p>
            <a:pPr marL="0" indent="0">
              <a:buNone/>
            </a:pPr>
            <a:endParaRPr lang="nl-NL" sz="2800" b="1" dirty="0"/>
          </a:p>
        </p:txBody>
      </p:sp>
      <p:sp>
        <p:nvSpPr>
          <p:cNvPr id="4" name="Tijdelijke aanduiding voor voettekst 3">
            <a:extLst>
              <a:ext uri="{FF2B5EF4-FFF2-40B4-BE49-F238E27FC236}">
                <a16:creationId xmlns:a16="http://schemas.microsoft.com/office/drawing/2014/main" id="{8E0C8355-5FAE-4B82-A687-35B6506F03C6}"/>
              </a:ext>
            </a:extLst>
          </p:cNvPr>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4030136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17EC05-6793-4C56-B65B-ABA070C140D1}"/>
              </a:ext>
            </a:extLst>
          </p:cNvPr>
          <p:cNvSpPr>
            <a:spLocks noGrp="1"/>
          </p:cNvSpPr>
          <p:nvPr>
            <p:ph type="title"/>
          </p:nvPr>
        </p:nvSpPr>
        <p:spPr/>
        <p:txBody>
          <a:bodyPr/>
          <a:lstStyle/>
          <a:p>
            <a:r>
              <a:rPr lang="nl-NL" dirty="0"/>
              <a:t>Let op</a:t>
            </a:r>
          </a:p>
        </p:txBody>
      </p:sp>
      <p:sp>
        <p:nvSpPr>
          <p:cNvPr id="3" name="Tijdelijke aanduiding voor inhoud 2">
            <a:extLst>
              <a:ext uri="{FF2B5EF4-FFF2-40B4-BE49-F238E27FC236}">
                <a16:creationId xmlns:a16="http://schemas.microsoft.com/office/drawing/2014/main" id="{81277531-BDE1-4446-9E28-9E119BE4E968}"/>
              </a:ext>
            </a:extLst>
          </p:cNvPr>
          <p:cNvSpPr>
            <a:spLocks noGrp="1"/>
          </p:cNvSpPr>
          <p:nvPr>
            <p:ph idx="1"/>
          </p:nvPr>
        </p:nvSpPr>
        <p:spPr/>
        <p:txBody>
          <a:bodyPr/>
          <a:lstStyle/>
          <a:p>
            <a:r>
              <a:rPr lang="nl-NL" sz="2800" dirty="0"/>
              <a:t>De </a:t>
            </a:r>
            <a:r>
              <a:rPr lang="nl-NL" sz="2800" b="1" dirty="0"/>
              <a:t>weekopdrachten </a:t>
            </a:r>
            <a:r>
              <a:rPr lang="nl-NL" sz="2800" dirty="0"/>
              <a:t>staan op Blackboard bij de </a:t>
            </a:r>
            <a:r>
              <a:rPr lang="nl-NL" sz="2800" dirty="0" err="1"/>
              <a:t>powerpointpresentatie</a:t>
            </a:r>
            <a:r>
              <a:rPr lang="nl-NL" sz="2800" dirty="0"/>
              <a:t>.</a:t>
            </a:r>
          </a:p>
          <a:p>
            <a:r>
              <a:rPr lang="nl-NL" sz="2800" dirty="0"/>
              <a:t>De </a:t>
            </a:r>
            <a:r>
              <a:rPr lang="nl-NL" sz="2800" b="1" dirty="0"/>
              <a:t>weekopdrachten</a:t>
            </a:r>
            <a:r>
              <a:rPr lang="nl-NL" sz="2800" dirty="0"/>
              <a:t> maak je zelfstandig thuis.</a:t>
            </a:r>
          </a:p>
          <a:p>
            <a:r>
              <a:rPr lang="nl-NL" sz="2800" dirty="0"/>
              <a:t>De</a:t>
            </a:r>
            <a:r>
              <a:rPr lang="nl-NL" sz="2800" b="1" dirty="0"/>
              <a:t> college-opdrachten </a:t>
            </a:r>
            <a:r>
              <a:rPr lang="nl-NL" sz="2800" dirty="0"/>
              <a:t>doen we zoveel mogelijk tijdens het college. De college-opdrachten kunnen wisselen per docent. Maak hiervan goede </a:t>
            </a:r>
            <a:r>
              <a:rPr lang="nl-NL" sz="2800" b="1" dirty="0"/>
              <a:t>aantekeningen</a:t>
            </a:r>
            <a:r>
              <a:rPr lang="nl-NL" sz="2800" dirty="0"/>
              <a:t>. </a:t>
            </a:r>
          </a:p>
        </p:txBody>
      </p:sp>
      <p:sp>
        <p:nvSpPr>
          <p:cNvPr id="4" name="Tijdelijke aanduiding voor voettekst 3">
            <a:extLst>
              <a:ext uri="{FF2B5EF4-FFF2-40B4-BE49-F238E27FC236}">
                <a16:creationId xmlns:a16="http://schemas.microsoft.com/office/drawing/2014/main" id="{C700E2C9-C389-4AE4-BF1C-791B5A6BF39E}"/>
              </a:ext>
            </a:extLst>
          </p:cNvPr>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1408835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Beoordeling portfolio</a:t>
            </a:r>
          </a:p>
        </p:txBody>
      </p:sp>
      <p:sp>
        <p:nvSpPr>
          <p:cNvPr id="3" name="Tijdelijke aanduiding voor inhoud 2"/>
          <p:cNvSpPr>
            <a:spLocks noGrp="1"/>
          </p:cNvSpPr>
          <p:nvPr>
            <p:ph idx="1"/>
          </p:nvPr>
        </p:nvSpPr>
        <p:spPr>
          <a:xfrm>
            <a:off x="1284784" y="2636912"/>
            <a:ext cx="7319664" cy="3921299"/>
          </a:xfrm>
        </p:spPr>
        <p:txBody>
          <a:bodyPr/>
          <a:lstStyle/>
          <a:p>
            <a:r>
              <a:rPr lang="nl-NL" sz="2800" dirty="0"/>
              <a:t>Inhoud en volledigheid </a:t>
            </a:r>
            <a:br>
              <a:rPr lang="nl-NL" sz="2800" dirty="0"/>
            </a:br>
            <a:r>
              <a:rPr lang="nl-NL" sz="1600" i="1" dirty="0"/>
              <a:t>Alle opdrachten, volgens de eisen zoals besproken in de colleges</a:t>
            </a:r>
          </a:p>
          <a:p>
            <a:r>
              <a:rPr lang="nl-NL" sz="2800" dirty="0"/>
              <a:t>Lay-out en uiterlijke structuur</a:t>
            </a:r>
          </a:p>
          <a:p>
            <a:r>
              <a:rPr lang="nl-NL" sz="2800" dirty="0"/>
              <a:t>Eindopdracht: feedback van de docent op de eerste versie is verwerkt in de tweede versie</a:t>
            </a:r>
          </a:p>
          <a:p>
            <a:r>
              <a:rPr lang="nl-NL" sz="2800" dirty="0"/>
              <a:t>Zichtbaar moet zijn dat de student aan de schrijfvaardigheid heeft gewerkt</a:t>
            </a:r>
            <a:endParaRPr lang="nl-NL" sz="2400" dirty="0"/>
          </a:p>
          <a:p>
            <a:pPr>
              <a:buNone/>
            </a:pPr>
            <a:r>
              <a:rPr lang="nl-NL" sz="2400" dirty="0"/>
              <a:t>    </a:t>
            </a:r>
            <a:endParaRPr lang="nl-NL" dirty="0"/>
          </a:p>
        </p:txBody>
      </p:sp>
      <p:sp>
        <p:nvSpPr>
          <p:cNvPr id="4" name="Tijdelijke aanduiding voor voettekst 3"/>
          <p:cNvSpPr>
            <a:spLocks noGrp="1"/>
          </p:cNvSpPr>
          <p:nvPr>
            <p:ph type="ftr" sz="quarter" idx="11"/>
          </p:nvPr>
        </p:nvSpPr>
        <p:spPr/>
        <p:txBody>
          <a:bodyPr/>
          <a:lstStyle/>
          <a:p>
            <a:endParaRPr lang="nl-NL" dirty="0"/>
          </a:p>
        </p:txBody>
      </p:sp>
    </p:spTree>
    <p:extLst>
      <p:ext uri="{BB962C8B-B14F-4D97-AF65-F5344CB8AC3E}">
        <p14:creationId xmlns:p14="http://schemas.microsoft.com/office/powerpoint/2010/main" val="1485502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el 1"/>
          <p:cNvSpPr>
            <a:spLocks noGrp="1"/>
          </p:cNvSpPr>
          <p:nvPr>
            <p:ph type="title"/>
          </p:nvPr>
        </p:nvSpPr>
        <p:spPr bwMode="auto">
          <a:xfrm>
            <a:off x="457200" y="399802"/>
            <a:ext cx="8229600" cy="108498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NL" altLang="nl-NL" sz="3600" dirty="0"/>
              <a:t>Opbouw portfolio </a:t>
            </a:r>
            <a:br>
              <a:rPr lang="nl-NL" altLang="nl-NL" sz="3600" dirty="0"/>
            </a:br>
            <a:r>
              <a:rPr lang="nl-NL" altLang="nl-NL" sz="3200" dirty="0"/>
              <a:t>Vaste rapportonderdelen</a:t>
            </a:r>
            <a:endParaRPr lang="nl-NL" altLang="nl-NL" sz="3600" dirty="0"/>
          </a:p>
        </p:txBody>
      </p:sp>
      <p:sp>
        <p:nvSpPr>
          <p:cNvPr id="78851" name="Tijdelijke aanduiding voor inhoud 2"/>
          <p:cNvSpPr>
            <a:spLocks noGrp="1"/>
          </p:cNvSpPr>
          <p:nvPr>
            <p:ph idx="1"/>
          </p:nvPr>
        </p:nvSpPr>
        <p:spPr bwMode="auto">
          <a:xfrm>
            <a:off x="2411760" y="1412776"/>
            <a:ext cx="5760640" cy="511256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buFont typeface="+mj-lt"/>
              <a:buAutoNum type="arabicPeriod"/>
            </a:pPr>
            <a:r>
              <a:rPr lang="nl-NL" altLang="nl-NL" sz="2800" dirty="0"/>
              <a:t>Omslag</a:t>
            </a:r>
          </a:p>
          <a:p>
            <a:pPr marL="457200" indent="-457200">
              <a:buFont typeface="+mj-lt"/>
              <a:buAutoNum type="arabicPeriod"/>
            </a:pPr>
            <a:r>
              <a:rPr lang="nl-NL" altLang="nl-NL" sz="2800" dirty="0"/>
              <a:t>Titelpagina </a:t>
            </a:r>
          </a:p>
          <a:p>
            <a:pPr marL="457200" indent="-457200">
              <a:buFont typeface="+mj-lt"/>
              <a:buAutoNum type="arabicPeriod"/>
            </a:pPr>
            <a:r>
              <a:rPr lang="nl-NL" altLang="nl-NL" sz="2800" dirty="0"/>
              <a:t>Voorwoord [optioneel]</a:t>
            </a:r>
          </a:p>
          <a:p>
            <a:pPr marL="457200" indent="-457200">
              <a:buFont typeface="+mj-lt"/>
              <a:buAutoNum type="arabicPeriod"/>
            </a:pPr>
            <a:r>
              <a:rPr lang="nl-NL" altLang="nl-NL" sz="2800" dirty="0"/>
              <a:t>Samenvatting [optioneel]</a:t>
            </a:r>
          </a:p>
          <a:p>
            <a:pPr marL="457200" indent="-457200">
              <a:buFont typeface="+mj-lt"/>
              <a:buAutoNum type="arabicPeriod"/>
            </a:pPr>
            <a:r>
              <a:rPr lang="nl-NL" altLang="nl-NL" sz="2800" dirty="0"/>
              <a:t>Inhoudsopgave</a:t>
            </a:r>
          </a:p>
          <a:p>
            <a:pPr marL="457200" indent="-457200">
              <a:buFont typeface="+mj-lt"/>
              <a:buAutoNum type="arabicPeriod"/>
            </a:pPr>
            <a:r>
              <a:rPr lang="nl-NL" altLang="nl-NL" sz="2800" dirty="0"/>
              <a:t>Inleiding</a:t>
            </a:r>
          </a:p>
          <a:p>
            <a:pPr marL="457200" indent="-457200">
              <a:buFont typeface="+mj-lt"/>
              <a:buAutoNum type="arabicPeriod"/>
            </a:pPr>
            <a:r>
              <a:rPr lang="nl-NL" altLang="nl-NL" sz="2800" dirty="0"/>
              <a:t>Kern  [hoofdstukken] </a:t>
            </a:r>
          </a:p>
          <a:p>
            <a:pPr marL="457200" indent="-457200">
              <a:buFont typeface="+mj-lt"/>
              <a:buAutoNum type="arabicPeriod"/>
            </a:pPr>
            <a:r>
              <a:rPr lang="nl-NL" altLang="nl-NL" sz="2800" dirty="0"/>
              <a:t>Slot</a:t>
            </a:r>
          </a:p>
          <a:p>
            <a:pPr marL="457200" indent="-457200">
              <a:buFont typeface="+mj-lt"/>
              <a:buAutoNum type="arabicPeriod"/>
            </a:pPr>
            <a:r>
              <a:rPr lang="nl-NL" altLang="nl-NL" sz="2800" dirty="0"/>
              <a:t>Literatuurlijst</a:t>
            </a:r>
          </a:p>
          <a:p>
            <a:pPr marL="457200" indent="-457200">
              <a:buFont typeface="+mj-lt"/>
              <a:buAutoNum type="arabicPeriod"/>
            </a:pPr>
            <a:r>
              <a:rPr lang="nl-NL" altLang="nl-NL" sz="2800" dirty="0"/>
              <a:t>Bijlagen [optioneel]</a:t>
            </a:r>
          </a:p>
        </p:txBody>
      </p:sp>
    </p:spTree>
    <p:extLst>
      <p:ext uri="{BB962C8B-B14F-4D97-AF65-F5344CB8AC3E}">
        <p14:creationId xmlns:p14="http://schemas.microsoft.com/office/powerpoint/2010/main" val="2553039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64ADBD-77EF-450B-85B2-0E3652F138F1}"/>
              </a:ext>
            </a:extLst>
          </p:cNvPr>
          <p:cNvSpPr>
            <a:spLocks noGrp="1"/>
          </p:cNvSpPr>
          <p:nvPr>
            <p:ph type="title"/>
          </p:nvPr>
        </p:nvSpPr>
        <p:spPr/>
        <p:txBody>
          <a:bodyPr/>
          <a:lstStyle/>
          <a:p>
            <a:r>
              <a:rPr lang="nl-NL" dirty="0"/>
              <a:t>Ad 9 Literatuurlijst</a:t>
            </a:r>
            <a:endParaRPr lang="en-NL" dirty="0"/>
          </a:p>
        </p:txBody>
      </p:sp>
      <p:sp>
        <p:nvSpPr>
          <p:cNvPr id="3" name="Tijdelijke aanduiding voor inhoud 2">
            <a:extLst>
              <a:ext uri="{FF2B5EF4-FFF2-40B4-BE49-F238E27FC236}">
                <a16:creationId xmlns:a16="http://schemas.microsoft.com/office/drawing/2014/main" id="{32C58880-70A6-48A8-845F-CC68981409EB}"/>
              </a:ext>
            </a:extLst>
          </p:cNvPr>
          <p:cNvSpPr>
            <a:spLocks noGrp="1"/>
          </p:cNvSpPr>
          <p:nvPr>
            <p:ph idx="1"/>
          </p:nvPr>
        </p:nvSpPr>
        <p:spPr/>
        <p:txBody>
          <a:bodyPr/>
          <a:lstStyle/>
          <a:p>
            <a:r>
              <a:rPr lang="nl-NL" sz="2800" dirty="0"/>
              <a:t>Bronvermelding via APA-systeem (auteur-jaar) of Vancouver-stijl (auteur-nummer)</a:t>
            </a:r>
          </a:p>
          <a:p>
            <a:r>
              <a:rPr lang="nl-NL" sz="2800" dirty="0"/>
              <a:t>Plagiaat is strafbaar</a:t>
            </a:r>
          </a:p>
          <a:p>
            <a:r>
              <a:rPr lang="nl-NL" sz="2800" dirty="0"/>
              <a:t>Ook in de opleiding</a:t>
            </a:r>
          </a:p>
          <a:p>
            <a:r>
              <a:rPr lang="nl-NL" sz="2800" dirty="0"/>
              <a:t>Vermeld altijd de bron in de tekst</a:t>
            </a:r>
          </a:p>
          <a:p>
            <a:pPr marL="0" indent="0">
              <a:buNone/>
            </a:pPr>
            <a:r>
              <a:rPr lang="nl-NL" sz="2800" dirty="0"/>
              <a:t>In de Literatuurlijst: auteur, jaartal, titel, uitgeverij</a:t>
            </a:r>
            <a:r>
              <a:rPr lang="nl-NL" dirty="0"/>
              <a:t>. </a:t>
            </a:r>
            <a:endParaRPr lang="en-NL" dirty="0"/>
          </a:p>
        </p:txBody>
      </p:sp>
      <p:sp>
        <p:nvSpPr>
          <p:cNvPr id="4" name="Tijdelijke aanduiding voor voettekst 3">
            <a:extLst>
              <a:ext uri="{FF2B5EF4-FFF2-40B4-BE49-F238E27FC236}">
                <a16:creationId xmlns:a16="http://schemas.microsoft.com/office/drawing/2014/main" id="{DF19549C-32A3-46BC-BC32-131E49E3D6B0}"/>
              </a:ext>
            </a:extLst>
          </p:cNvPr>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1980224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9B0AB9-89AA-4812-9C5D-E704CC78E396}"/>
              </a:ext>
            </a:extLst>
          </p:cNvPr>
          <p:cNvSpPr>
            <a:spLocks noGrp="1"/>
          </p:cNvSpPr>
          <p:nvPr>
            <p:ph type="title"/>
          </p:nvPr>
        </p:nvSpPr>
        <p:spPr/>
        <p:txBody>
          <a:bodyPr/>
          <a:lstStyle/>
          <a:p>
            <a:r>
              <a:rPr lang="nl-NL" dirty="0"/>
              <a:t>Bronvermelding</a:t>
            </a:r>
            <a:endParaRPr lang="en-NL" dirty="0"/>
          </a:p>
        </p:txBody>
      </p:sp>
      <p:sp>
        <p:nvSpPr>
          <p:cNvPr id="3" name="Tijdelijke aanduiding voor inhoud 2">
            <a:extLst>
              <a:ext uri="{FF2B5EF4-FFF2-40B4-BE49-F238E27FC236}">
                <a16:creationId xmlns:a16="http://schemas.microsoft.com/office/drawing/2014/main" id="{4ACC61CB-A4E4-43A6-BD1F-8A1D33CE5B20}"/>
              </a:ext>
            </a:extLst>
          </p:cNvPr>
          <p:cNvSpPr>
            <a:spLocks noGrp="1"/>
          </p:cNvSpPr>
          <p:nvPr>
            <p:ph idx="1"/>
          </p:nvPr>
        </p:nvSpPr>
        <p:spPr/>
        <p:txBody>
          <a:bodyPr/>
          <a:lstStyle/>
          <a:p>
            <a:pPr marL="0" indent="0">
              <a:buNone/>
            </a:pPr>
            <a:r>
              <a:rPr lang="nl-NL" dirty="0"/>
              <a:t>In jaar 2 gaan we hier dieper op in.</a:t>
            </a:r>
          </a:p>
          <a:p>
            <a:pPr marL="0" indent="0">
              <a:buNone/>
            </a:pPr>
            <a:r>
              <a:rPr lang="nl-NL" dirty="0"/>
              <a:t>Voor nu: zie De Schrijfwijzer Verantwoordingsverslag en De </a:t>
            </a:r>
            <a:r>
              <a:rPr lang="nl-NL" dirty="0" err="1"/>
              <a:t>PPT’s</a:t>
            </a:r>
            <a:r>
              <a:rPr lang="nl-NL" dirty="0"/>
              <a:t> over bronvermelding. </a:t>
            </a:r>
          </a:p>
        </p:txBody>
      </p:sp>
      <p:sp>
        <p:nvSpPr>
          <p:cNvPr id="4" name="Tijdelijke aanduiding voor voettekst 3">
            <a:extLst>
              <a:ext uri="{FF2B5EF4-FFF2-40B4-BE49-F238E27FC236}">
                <a16:creationId xmlns:a16="http://schemas.microsoft.com/office/drawing/2014/main" id="{CB82C54D-FF7C-43A6-B978-4249556E01BA}"/>
              </a:ext>
            </a:extLst>
          </p:cNvPr>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3370639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Professional </a:t>
            </a:r>
            <a:r>
              <a:rPr lang="nl-NL" dirty="0"/>
              <a:t>Skills</a:t>
            </a:r>
          </a:p>
        </p:txBody>
      </p:sp>
      <p:sp>
        <p:nvSpPr>
          <p:cNvPr id="3" name="Tijdelijke aanduiding voor inhoud 2"/>
          <p:cNvSpPr>
            <a:spLocks noGrp="1"/>
          </p:cNvSpPr>
          <p:nvPr>
            <p:ph idx="1"/>
          </p:nvPr>
        </p:nvSpPr>
        <p:spPr/>
        <p:txBody>
          <a:bodyPr/>
          <a:lstStyle/>
          <a:p>
            <a:pPr marL="0" indent="0">
              <a:buNone/>
            </a:pPr>
            <a:r>
              <a:rPr lang="nl-NL" sz="3600" dirty="0"/>
              <a:t>100 % aanwezigheidsplicht!</a:t>
            </a:r>
            <a:endParaRPr lang="nl-NL" sz="3600" dirty="0">
              <a:sym typeface="Wingdings" panose="05000000000000000000" pitchFamily="2" charset="2"/>
            </a:endParaRPr>
          </a:p>
          <a:p>
            <a:pPr marL="0" indent="0">
              <a:buNone/>
            </a:pPr>
            <a:r>
              <a:rPr lang="nl-NL" sz="3600" dirty="0">
                <a:sym typeface="Wingdings" panose="05000000000000000000" pitchFamily="2" charset="2"/>
              </a:rPr>
              <a:t>Actieve participatie:</a:t>
            </a:r>
          </a:p>
          <a:p>
            <a:pPr marL="0" indent="0">
              <a:buNone/>
            </a:pPr>
            <a:r>
              <a:rPr lang="nl-NL" sz="3600" dirty="0">
                <a:sym typeface="Wingdings" panose="05000000000000000000" pitchFamily="2" charset="2"/>
              </a:rPr>
              <a:t>  - laat je zelf zien en horen tijdens</a:t>
            </a:r>
          </a:p>
          <a:p>
            <a:pPr marL="0" indent="0">
              <a:buNone/>
            </a:pPr>
            <a:r>
              <a:rPr lang="nl-NL" sz="3600" dirty="0">
                <a:sym typeface="Wingdings" panose="05000000000000000000" pitchFamily="2" charset="2"/>
              </a:rPr>
              <a:t>    het college</a:t>
            </a:r>
          </a:p>
          <a:p>
            <a:pPr marL="0" indent="0">
              <a:buNone/>
            </a:pPr>
            <a:r>
              <a:rPr lang="nl-NL" sz="3600" dirty="0">
                <a:sym typeface="Wingdings" panose="05000000000000000000" pitchFamily="2" charset="2"/>
              </a:rPr>
              <a:t>  - positieve inbreng</a:t>
            </a:r>
            <a:endParaRPr lang="nl-NL" sz="3600" dirty="0"/>
          </a:p>
        </p:txBody>
      </p:sp>
      <p:sp>
        <p:nvSpPr>
          <p:cNvPr id="4" name="Tijdelijke aanduiding voor voettekst 3"/>
          <p:cNvSpPr>
            <a:spLocks noGrp="1"/>
          </p:cNvSpPr>
          <p:nvPr>
            <p:ph type="ftr" sz="quarter" idx="11"/>
          </p:nvPr>
        </p:nvSpPr>
        <p:spPr/>
        <p:txBody>
          <a:bodyPr/>
          <a:lstStyle/>
          <a:p>
            <a:endParaRPr lang="nl-NL"/>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97AFDD-4F67-4D62-916F-B35D7382F147}"/>
              </a:ext>
            </a:extLst>
          </p:cNvPr>
          <p:cNvSpPr>
            <a:spLocks noGrp="1"/>
          </p:cNvSpPr>
          <p:nvPr>
            <p:ph type="title"/>
          </p:nvPr>
        </p:nvSpPr>
        <p:spPr/>
        <p:txBody>
          <a:bodyPr/>
          <a:lstStyle/>
          <a:p>
            <a:r>
              <a:rPr lang="nl-NL" dirty="0"/>
              <a:t>Daten in het donker</a:t>
            </a:r>
          </a:p>
        </p:txBody>
      </p:sp>
      <p:sp>
        <p:nvSpPr>
          <p:cNvPr id="3" name="Tijdelijke aanduiding voor inhoud 2">
            <a:extLst>
              <a:ext uri="{FF2B5EF4-FFF2-40B4-BE49-F238E27FC236}">
                <a16:creationId xmlns:a16="http://schemas.microsoft.com/office/drawing/2014/main" id="{C4A29D6D-1881-4DEA-ABF3-728D4039C53A}"/>
              </a:ext>
            </a:extLst>
          </p:cNvPr>
          <p:cNvSpPr>
            <a:spLocks noGrp="1"/>
          </p:cNvSpPr>
          <p:nvPr>
            <p:ph idx="1"/>
          </p:nvPr>
        </p:nvSpPr>
        <p:spPr>
          <a:xfrm>
            <a:off x="2339752" y="1417639"/>
            <a:ext cx="6192688" cy="643210"/>
          </a:xfrm>
        </p:spPr>
        <p:txBody>
          <a:bodyPr/>
          <a:lstStyle/>
          <a:p>
            <a:r>
              <a:rPr lang="nl-NL" dirty="0">
                <a:hlinkClick r:id="rId3"/>
              </a:rPr>
              <a:t>Video: </a:t>
            </a:r>
            <a:r>
              <a:rPr lang="nl-NL" i="1" dirty="0">
                <a:hlinkClick r:id="rId3"/>
              </a:rPr>
              <a:t>Daten in het donker</a:t>
            </a:r>
            <a:r>
              <a:rPr lang="nl-NL" dirty="0">
                <a:hlinkClick r:id="rId3"/>
              </a:rPr>
              <a:t> </a:t>
            </a:r>
            <a:endParaRPr lang="nl-NL" dirty="0"/>
          </a:p>
        </p:txBody>
      </p:sp>
      <p:sp>
        <p:nvSpPr>
          <p:cNvPr id="4" name="Tijdelijke aanduiding voor voettekst 3">
            <a:extLst>
              <a:ext uri="{FF2B5EF4-FFF2-40B4-BE49-F238E27FC236}">
                <a16:creationId xmlns:a16="http://schemas.microsoft.com/office/drawing/2014/main" id="{AB614E74-B98E-4A3C-9AA7-02C751CCEB8D}"/>
              </a:ext>
            </a:extLst>
          </p:cNvPr>
          <p:cNvSpPr>
            <a:spLocks noGrp="1"/>
          </p:cNvSpPr>
          <p:nvPr>
            <p:ph type="ftr" sz="quarter" idx="11"/>
          </p:nvPr>
        </p:nvSpPr>
        <p:spPr/>
        <p:txBody>
          <a:bodyPr/>
          <a:lstStyle/>
          <a:p>
            <a:endParaRPr lang="nl-NL"/>
          </a:p>
        </p:txBody>
      </p:sp>
      <p:pic>
        <p:nvPicPr>
          <p:cNvPr id="5" name="Onlinemedia 4" title="Daten (en taal) in het donker">
            <a:hlinkClick r:id="" action="ppaction://media"/>
            <a:extLst>
              <a:ext uri="{FF2B5EF4-FFF2-40B4-BE49-F238E27FC236}">
                <a16:creationId xmlns:a16="http://schemas.microsoft.com/office/drawing/2014/main" id="{73F01524-64BC-4BCA-B496-F31D1C445BF2}"/>
              </a:ext>
            </a:extLst>
          </p:cNvPr>
          <p:cNvPicPr>
            <a:picLocks noRot="1" noChangeAspect="1"/>
          </p:cNvPicPr>
          <p:nvPr>
            <a:videoFile r:link="rId1"/>
          </p:nvPr>
        </p:nvPicPr>
        <p:blipFill>
          <a:blip r:embed="rId4"/>
          <a:stretch>
            <a:fillRect/>
          </a:stretch>
        </p:blipFill>
        <p:spPr>
          <a:xfrm>
            <a:off x="251520" y="1959917"/>
            <a:ext cx="8712968" cy="4901045"/>
          </a:xfrm>
          <a:prstGeom prst="rect">
            <a:avLst/>
          </a:prstGeom>
        </p:spPr>
      </p:pic>
    </p:spTree>
    <p:extLst>
      <p:ext uri="{BB962C8B-B14F-4D97-AF65-F5344CB8AC3E}">
        <p14:creationId xmlns:p14="http://schemas.microsoft.com/office/powerpoint/2010/main" val="131124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2F8588-B5EC-4753-8627-1B920AECE02F}"/>
              </a:ext>
            </a:extLst>
          </p:cNvPr>
          <p:cNvSpPr>
            <a:spLocks noGrp="1"/>
          </p:cNvSpPr>
          <p:nvPr>
            <p:ph type="title"/>
          </p:nvPr>
        </p:nvSpPr>
        <p:spPr/>
        <p:txBody>
          <a:bodyPr/>
          <a:lstStyle/>
          <a:p>
            <a:endParaRPr lang="nl-NL" dirty="0"/>
          </a:p>
        </p:txBody>
      </p:sp>
      <p:sp>
        <p:nvSpPr>
          <p:cNvPr id="3" name="Tijdelijke aanduiding voor inhoud 2">
            <a:extLst>
              <a:ext uri="{FF2B5EF4-FFF2-40B4-BE49-F238E27FC236}">
                <a16:creationId xmlns:a16="http://schemas.microsoft.com/office/drawing/2014/main" id="{353770FC-4AE9-405B-86DE-1687A4B587AD}"/>
              </a:ext>
            </a:extLst>
          </p:cNvPr>
          <p:cNvSpPr>
            <a:spLocks noGrp="1"/>
          </p:cNvSpPr>
          <p:nvPr>
            <p:ph idx="1"/>
          </p:nvPr>
        </p:nvSpPr>
        <p:spPr/>
        <p:txBody>
          <a:bodyPr/>
          <a:lstStyle/>
          <a:p>
            <a:r>
              <a:rPr lang="nl-NL" dirty="0"/>
              <a:t>Vragen?</a:t>
            </a:r>
          </a:p>
        </p:txBody>
      </p:sp>
      <p:sp>
        <p:nvSpPr>
          <p:cNvPr id="4" name="Tijdelijke aanduiding voor voettekst 3">
            <a:extLst>
              <a:ext uri="{FF2B5EF4-FFF2-40B4-BE49-F238E27FC236}">
                <a16:creationId xmlns:a16="http://schemas.microsoft.com/office/drawing/2014/main" id="{6E36BF4F-0CAE-454C-BCB8-04187AC0C5D9}"/>
              </a:ext>
            </a:extLst>
          </p:cNvPr>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3810420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C1C4EB-A94B-4EA3-A596-261F86B125EB}"/>
              </a:ext>
            </a:extLst>
          </p:cNvPr>
          <p:cNvSpPr>
            <a:spLocks noGrp="1"/>
          </p:cNvSpPr>
          <p:nvPr>
            <p:ph type="title"/>
          </p:nvPr>
        </p:nvSpPr>
        <p:spPr/>
        <p:txBody>
          <a:bodyPr/>
          <a:lstStyle/>
          <a:p>
            <a:r>
              <a:rPr lang="nl-NL" b="1" dirty="0">
                <a:solidFill>
                  <a:srgbClr val="FF0000"/>
                </a:solidFill>
              </a:rPr>
              <a:t>Tja…</a:t>
            </a:r>
          </a:p>
        </p:txBody>
      </p:sp>
      <p:pic>
        <p:nvPicPr>
          <p:cNvPr id="4" name="Picture 2" descr="martine van der meer_ja als je eerst op nl les gaat">
            <a:extLst>
              <a:ext uri="{FF2B5EF4-FFF2-40B4-BE49-F238E27FC236}">
                <a16:creationId xmlns:a16="http://schemas.microsoft.com/office/drawing/2014/main" id="{0FB6E5C0-E33B-4402-A605-5905A7EA16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4663" y="1397793"/>
            <a:ext cx="3114675" cy="4186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343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E7CF75-0344-47CF-900D-D68111FBE96B}"/>
              </a:ext>
            </a:extLst>
          </p:cNvPr>
          <p:cNvSpPr>
            <a:spLocks noGrp="1"/>
          </p:cNvSpPr>
          <p:nvPr>
            <p:ph type="title"/>
          </p:nvPr>
        </p:nvSpPr>
        <p:spPr/>
        <p:txBody>
          <a:bodyPr/>
          <a:lstStyle/>
          <a:p>
            <a:r>
              <a:rPr lang="nl-NL" dirty="0"/>
              <a:t>PPT Spelling + dictee of College-opdracht</a:t>
            </a:r>
          </a:p>
        </p:txBody>
      </p:sp>
      <p:sp>
        <p:nvSpPr>
          <p:cNvPr id="3" name="Tijdelijke aanduiding voor inhoud 2">
            <a:extLst>
              <a:ext uri="{FF2B5EF4-FFF2-40B4-BE49-F238E27FC236}">
                <a16:creationId xmlns:a16="http://schemas.microsoft.com/office/drawing/2014/main" id="{4ECEBE06-AD31-41C8-87E3-F89C0F4335B6}"/>
              </a:ext>
            </a:extLst>
          </p:cNvPr>
          <p:cNvSpPr>
            <a:spLocks noGrp="1"/>
          </p:cNvSpPr>
          <p:nvPr>
            <p:ph idx="1"/>
          </p:nvPr>
        </p:nvSpPr>
        <p:spPr/>
        <p:txBody>
          <a:bodyPr/>
          <a:lstStyle/>
          <a:p>
            <a:pPr>
              <a:buFont typeface="Arial" panose="020B0604020202020204" pitchFamily="34" charset="0"/>
              <a:buChar char="•"/>
            </a:pPr>
            <a:r>
              <a:rPr lang="nl-NL" dirty="0"/>
              <a:t>Dictee</a:t>
            </a:r>
          </a:p>
          <a:p>
            <a:pPr>
              <a:buFont typeface="Arial" panose="020B0604020202020204" pitchFamily="34" charset="0"/>
              <a:buChar char="•"/>
            </a:pPr>
            <a:r>
              <a:rPr lang="nl-NL" dirty="0"/>
              <a:t>Uitleg spelling werkwoorden</a:t>
            </a:r>
          </a:p>
          <a:p>
            <a:pPr>
              <a:buFont typeface="Arial" panose="020B0604020202020204" pitchFamily="34" charset="0"/>
              <a:buChar char="•"/>
            </a:pPr>
            <a:r>
              <a:rPr lang="nl-NL" dirty="0"/>
              <a:t>Zie andere PPT in de course</a:t>
            </a:r>
          </a:p>
          <a:p>
            <a:pPr marL="0" indent="0">
              <a:buNone/>
            </a:pPr>
            <a:endParaRPr lang="nl-NL" dirty="0"/>
          </a:p>
          <a:p>
            <a:pPr marL="0" indent="0">
              <a:buNone/>
            </a:pPr>
            <a:r>
              <a:rPr lang="nl-NL" dirty="0"/>
              <a:t>Of college-opdracht 1</a:t>
            </a:r>
          </a:p>
          <a:p>
            <a:endParaRPr lang="nl-NL" dirty="0"/>
          </a:p>
        </p:txBody>
      </p:sp>
      <p:sp>
        <p:nvSpPr>
          <p:cNvPr id="4" name="Tijdelijke aanduiding voor voettekst 3">
            <a:extLst>
              <a:ext uri="{FF2B5EF4-FFF2-40B4-BE49-F238E27FC236}">
                <a16:creationId xmlns:a16="http://schemas.microsoft.com/office/drawing/2014/main" id="{A1526610-7DFE-4169-86BD-291D7DF2889E}"/>
              </a:ext>
            </a:extLst>
          </p:cNvPr>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2362634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A62C79-C04F-4E00-B83C-1AD633E406C1}"/>
              </a:ext>
            </a:extLst>
          </p:cNvPr>
          <p:cNvSpPr>
            <a:spLocks noGrp="1"/>
          </p:cNvSpPr>
          <p:nvPr>
            <p:ph type="title"/>
          </p:nvPr>
        </p:nvSpPr>
        <p:spPr/>
        <p:txBody>
          <a:bodyPr/>
          <a:lstStyle/>
          <a:p>
            <a:r>
              <a:rPr lang="nl-NL" dirty="0"/>
              <a:t>College-opdracht 1</a:t>
            </a:r>
            <a:endParaRPr lang="en-NL" dirty="0"/>
          </a:p>
        </p:txBody>
      </p:sp>
      <p:sp>
        <p:nvSpPr>
          <p:cNvPr id="3" name="Tijdelijke aanduiding voor inhoud 2">
            <a:extLst>
              <a:ext uri="{FF2B5EF4-FFF2-40B4-BE49-F238E27FC236}">
                <a16:creationId xmlns:a16="http://schemas.microsoft.com/office/drawing/2014/main" id="{47E56703-44AE-4E59-928A-38DB9A52D87A}"/>
              </a:ext>
            </a:extLst>
          </p:cNvPr>
          <p:cNvSpPr>
            <a:spLocks noGrp="1"/>
          </p:cNvSpPr>
          <p:nvPr>
            <p:ph idx="1"/>
          </p:nvPr>
        </p:nvSpPr>
        <p:spPr/>
        <p:txBody>
          <a:bodyPr/>
          <a:lstStyle/>
          <a:p>
            <a:r>
              <a:rPr lang="nl-NL" sz="2800" dirty="0"/>
              <a:t>In groepjes uiteen </a:t>
            </a:r>
          </a:p>
          <a:p>
            <a:r>
              <a:rPr lang="nl-NL" sz="2800" dirty="0"/>
              <a:t>Bespreek met elkaar: waarom Communicatie wel/niet belangrijk is voor een ICT’er (5 à 10 min.)</a:t>
            </a:r>
          </a:p>
          <a:p>
            <a:r>
              <a:rPr lang="nl-NL" sz="2800" dirty="0"/>
              <a:t>Na afloop klassikaal de uitkomst per groepje toelichten</a:t>
            </a:r>
          </a:p>
          <a:p>
            <a:r>
              <a:rPr lang="nl-NL" sz="2800" dirty="0"/>
              <a:t>Dit is de mondelinge variant van de weekopdracht. </a:t>
            </a:r>
          </a:p>
          <a:p>
            <a:pPr marL="0" indent="0">
              <a:buNone/>
            </a:pPr>
            <a:endParaRPr lang="en-NL" dirty="0"/>
          </a:p>
        </p:txBody>
      </p:sp>
      <p:sp>
        <p:nvSpPr>
          <p:cNvPr id="4" name="Tijdelijke aanduiding voor voettekst 3">
            <a:extLst>
              <a:ext uri="{FF2B5EF4-FFF2-40B4-BE49-F238E27FC236}">
                <a16:creationId xmlns:a16="http://schemas.microsoft.com/office/drawing/2014/main" id="{A841FC89-FEE7-4389-9D62-8D2D0DBF9730}"/>
              </a:ext>
            </a:extLst>
          </p:cNvPr>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1795535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Weekopdracht 1</a:t>
            </a:r>
          </a:p>
        </p:txBody>
      </p:sp>
      <p:sp>
        <p:nvSpPr>
          <p:cNvPr id="3" name="Tijdelijke aanduiding voor inhoud 2"/>
          <p:cNvSpPr>
            <a:spLocks noGrp="1"/>
          </p:cNvSpPr>
          <p:nvPr>
            <p:ph idx="1"/>
          </p:nvPr>
        </p:nvSpPr>
        <p:spPr/>
        <p:txBody>
          <a:bodyPr/>
          <a:lstStyle/>
          <a:p>
            <a:pPr marL="0" indent="0">
              <a:buNone/>
            </a:pPr>
            <a:endParaRPr lang="nl-NL" dirty="0"/>
          </a:p>
          <a:p>
            <a:r>
              <a:rPr lang="nl-NL" dirty="0"/>
              <a:t>Weekopdracht bij college 1</a:t>
            </a:r>
            <a:endParaRPr lang="en-NL" sz="1400" dirty="0"/>
          </a:p>
          <a:p>
            <a:pPr marL="0" indent="0">
              <a:buNone/>
            </a:pPr>
            <a:r>
              <a:rPr lang="nl-NL" i="1" dirty="0"/>
              <a:t> </a:t>
            </a:r>
            <a:endParaRPr lang="en-NL" dirty="0"/>
          </a:p>
          <a:p>
            <a:r>
              <a:rPr lang="nl-NL" i="1" dirty="0"/>
              <a:t>Schrijf in ca. 300/400 woorden op waarom communicatie wel/niet belangrijk is voor ICT’ers. </a:t>
            </a:r>
            <a:endParaRPr lang="en-NL" sz="2000" dirty="0"/>
          </a:p>
          <a:p>
            <a:pPr marL="457200" lvl="1" indent="0">
              <a:buNone/>
            </a:pPr>
            <a:endParaRPr lang="nl-NL" i="1" dirty="0"/>
          </a:p>
        </p:txBody>
      </p:sp>
      <p:sp>
        <p:nvSpPr>
          <p:cNvPr id="4" name="Tijdelijke aanduiding voor voettekst 3"/>
          <p:cNvSpPr>
            <a:spLocks noGrp="1"/>
          </p:cNvSpPr>
          <p:nvPr>
            <p:ph type="ftr" sz="quarter" idx="11"/>
          </p:nvPr>
        </p:nvSpPr>
        <p:spPr>
          <a:xfrm>
            <a:off x="1475656" y="5897563"/>
            <a:ext cx="2895600" cy="457200"/>
          </a:xfrm>
        </p:spPr>
        <p:txBody>
          <a:bodyPr/>
          <a:lstStyle/>
          <a:p>
            <a:pPr marL="228600" indent="-228600">
              <a:buFont typeface="+mj-lt"/>
              <a:buAutoNum type="arabicPeriod"/>
            </a:pPr>
            <a:endParaRPr lang="nl-NL" dirty="0"/>
          </a:p>
        </p:txBody>
      </p:sp>
    </p:spTree>
    <p:extLst>
      <p:ext uri="{BB962C8B-B14F-4D97-AF65-F5344CB8AC3E}">
        <p14:creationId xmlns:p14="http://schemas.microsoft.com/office/powerpoint/2010/main" val="22599185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Voor de volgende keer</a:t>
            </a:r>
          </a:p>
        </p:txBody>
      </p:sp>
      <p:sp>
        <p:nvSpPr>
          <p:cNvPr id="3" name="Tijdelijke aanduiding voor inhoud 2"/>
          <p:cNvSpPr>
            <a:spLocks noGrp="1"/>
          </p:cNvSpPr>
          <p:nvPr>
            <p:ph idx="1"/>
          </p:nvPr>
        </p:nvSpPr>
        <p:spPr>
          <a:xfrm>
            <a:off x="827584" y="2428868"/>
            <a:ext cx="7859216" cy="4008445"/>
          </a:xfrm>
        </p:spPr>
        <p:txBody>
          <a:bodyPr/>
          <a:lstStyle/>
          <a:p>
            <a:r>
              <a:rPr lang="nl-NL" sz="2400" dirty="0"/>
              <a:t>Neem deze PPT én de PPT over Spelling door. Zie onder college 1.</a:t>
            </a:r>
          </a:p>
          <a:p>
            <a:r>
              <a:rPr lang="nl-NL" sz="2400" dirty="0"/>
              <a:t>Beschrijf hoe de college-opdracht verliep. Bewaar deze beschrijving voor je portfolio.</a:t>
            </a:r>
          </a:p>
          <a:p>
            <a:r>
              <a:rPr lang="nl-NL" sz="2400" dirty="0"/>
              <a:t>Werk de weekopdracht college 1 uit. Bewaar deze voor het portfolio.</a:t>
            </a:r>
          </a:p>
          <a:p>
            <a:r>
              <a:rPr lang="nl-NL" sz="2400" dirty="0"/>
              <a:t>Voorbereiding Startvaardighedentoets: </a:t>
            </a:r>
          </a:p>
          <a:p>
            <a:pPr lvl="1"/>
            <a:r>
              <a:rPr lang="nl-NL" sz="1400" dirty="0"/>
              <a:t>Neem de syllabus Startvaardigheden door</a:t>
            </a:r>
          </a:p>
          <a:p>
            <a:pPr lvl="1"/>
            <a:r>
              <a:rPr lang="nl-NL" sz="1400" dirty="0"/>
              <a:t>Maak enkele (digitale) oefentoetsen, zie de course Taal- en Startvaardigheden.</a:t>
            </a:r>
          </a:p>
          <a:p>
            <a:pPr lvl="1"/>
            <a:r>
              <a:rPr lang="nl-NL" sz="1400" dirty="0"/>
              <a:t>Aan het einde van elk college is er gelegenheid tot het stellen van vragen over spelling-/stijlkwesties</a:t>
            </a:r>
            <a:r>
              <a:rPr lang="nl-NL" sz="1800" dirty="0"/>
              <a:t>.</a:t>
            </a:r>
          </a:p>
          <a:p>
            <a:pPr marL="0" indent="0">
              <a:buNone/>
            </a:pPr>
            <a:r>
              <a:rPr lang="nl-NL" dirty="0"/>
              <a:t> </a:t>
            </a:r>
          </a:p>
        </p:txBody>
      </p:sp>
      <p:sp>
        <p:nvSpPr>
          <p:cNvPr id="4" name="Tijdelijke aanduiding voor voettekst 3"/>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1292030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69D8A4-C223-4F39-8ECC-FE82C37F261F}"/>
              </a:ext>
            </a:extLst>
          </p:cNvPr>
          <p:cNvSpPr>
            <a:spLocks noGrp="1"/>
          </p:cNvSpPr>
          <p:nvPr>
            <p:ph type="title"/>
          </p:nvPr>
        </p:nvSpPr>
        <p:spPr/>
        <p:txBody>
          <a:bodyPr/>
          <a:lstStyle/>
          <a:p>
            <a:r>
              <a:rPr lang="nl-NL" dirty="0"/>
              <a:t>Domme vragen bestaan niet</a:t>
            </a:r>
          </a:p>
        </p:txBody>
      </p:sp>
      <p:sp>
        <p:nvSpPr>
          <p:cNvPr id="3" name="Tijdelijke aanduiding voor inhoud 2">
            <a:extLst>
              <a:ext uri="{FF2B5EF4-FFF2-40B4-BE49-F238E27FC236}">
                <a16:creationId xmlns:a16="http://schemas.microsoft.com/office/drawing/2014/main" id="{A2ED8461-9D0C-4C20-84BE-2CC3FA8E88B2}"/>
              </a:ext>
            </a:extLst>
          </p:cNvPr>
          <p:cNvSpPr>
            <a:spLocks noGrp="1"/>
          </p:cNvSpPr>
          <p:nvPr>
            <p:ph idx="1"/>
          </p:nvPr>
        </p:nvSpPr>
        <p:spPr/>
        <p:txBody>
          <a:bodyPr/>
          <a:lstStyle/>
          <a:p>
            <a:r>
              <a:rPr lang="nl-NL" dirty="0"/>
              <a:t>Vragen?</a:t>
            </a:r>
          </a:p>
          <a:p>
            <a:pPr marL="0" indent="0">
              <a:buNone/>
            </a:pPr>
            <a:endParaRPr lang="nl-NL" dirty="0"/>
          </a:p>
        </p:txBody>
      </p:sp>
      <p:sp>
        <p:nvSpPr>
          <p:cNvPr id="4" name="Tijdelijke aanduiding voor voettekst 3">
            <a:extLst>
              <a:ext uri="{FF2B5EF4-FFF2-40B4-BE49-F238E27FC236}">
                <a16:creationId xmlns:a16="http://schemas.microsoft.com/office/drawing/2014/main" id="{B7C25DFB-7616-4473-958E-15E409353833}"/>
              </a:ext>
            </a:extLst>
          </p:cNvPr>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3860272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95226C-B0CA-4392-8D65-219A635CEF90}"/>
              </a:ext>
            </a:extLst>
          </p:cNvPr>
          <p:cNvSpPr>
            <a:spLocks noGrp="1"/>
          </p:cNvSpPr>
          <p:nvPr>
            <p:ph type="title"/>
          </p:nvPr>
        </p:nvSpPr>
        <p:spPr/>
        <p:txBody>
          <a:bodyPr/>
          <a:lstStyle/>
          <a:p>
            <a:r>
              <a:rPr lang="nl-NL" dirty="0"/>
              <a:t>Aanwezigheidsplicht</a:t>
            </a:r>
            <a:endParaRPr lang="en-NL" dirty="0"/>
          </a:p>
        </p:txBody>
      </p:sp>
      <p:sp>
        <p:nvSpPr>
          <p:cNvPr id="3" name="Tijdelijke aanduiding voor inhoud 2">
            <a:extLst>
              <a:ext uri="{FF2B5EF4-FFF2-40B4-BE49-F238E27FC236}">
                <a16:creationId xmlns:a16="http://schemas.microsoft.com/office/drawing/2014/main" id="{9F534075-F556-4BCE-B56F-24E1325CFF13}"/>
              </a:ext>
            </a:extLst>
          </p:cNvPr>
          <p:cNvSpPr>
            <a:spLocks noGrp="1"/>
          </p:cNvSpPr>
          <p:nvPr>
            <p:ph idx="1"/>
          </p:nvPr>
        </p:nvSpPr>
        <p:spPr/>
        <p:txBody>
          <a:bodyPr/>
          <a:lstStyle/>
          <a:p>
            <a:r>
              <a:rPr lang="nl-NL" sz="2000" dirty="0"/>
              <a:t>Alleen bij calamiteiten / ziekte max. twee colleges afwezig </a:t>
            </a:r>
            <a:r>
              <a:rPr lang="nl-NL" sz="2000" b="1" dirty="0"/>
              <a:t>mits van tevoren gemeld bij de docent met opgave van reden.</a:t>
            </a:r>
          </a:p>
          <a:p>
            <a:r>
              <a:rPr lang="nl-NL" sz="2000" dirty="0"/>
              <a:t>De student dient de tijdens de les gemaakte opdrachten en oefeningen zelf thuis te doen. Verder zal de student per gemiste les een </a:t>
            </a:r>
            <a:r>
              <a:rPr lang="nl-NL" sz="2000" b="1" dirty="0"/>
              <a:t>vervangingsopdracht</a:t>
            </a:r>
            <a:r>
              <a:rPr lang="nl-NL" sz="2000" dirty="0"/>
              <a:t> moeten maken om de afwezigheid te compenseren. De student moet hiertoe zélf contact opnemen met de docent. </a:t>
            </a:r>
          </a:p>
          <a:p>
            <a:r>
              <a:rPr lang="nl-NL" sz="2000" dirty="0"/>
              <a:t>Degenen die meer dan twee keer afwezig zijn geweest, komen niet voor deelname aan toetsing in aanmerking; er wordt een gemiste kans geregistreerd in Osiris.</a:t>
            </a:r>
          </a:p>
          <a:p>
            <a:r>
              <a:rPr lang="nl-NL" sz="2000" dirty="0"/>
              <a:t>Zie ook de OER. </a:t>
            </a:r>
          </a:p>
          <a:p>
            <a:endParaRPr lang="en-NL" dirty="0"/>
          </a:p>
        </p:txBody>
      </p:sp>
      <p:sp>
        <p:nvSpPr>
          <p:cNvPr id="4" name="Tijdelijke aanduiding voor voettekst 3">
            <a:extLst>
              <a:ext uri="{FF2B5EF4-FFF2-40B4-BE49-F238E27FC236}">
                <a16:creationId xmlns:a16="http://schemas.microsoft.com/office/drawing/2014/main" id="{6CDCD2B0-8921-4600-8417-BA6467F61B16}"/>
              </a:ext>
            </a:extLst>
          </p:cNvPr>
          <p:cNvSpPr>
            <a:spLocks noGrp="1"/>
          </p:cNvSpPr>
          <p:nvPr>
            <p:ph type="ftr" sz="quarter" idx="11"/>
          </p:nvPr>
        </p:nvSpPr>
        <p:spPr>
          <a:xfrm>
            <a:off x="1643177" y="6401353"/>
            <a:ext cx="2895600" cy="457200"/>
          </a:xfrm>
        </p:spPr>
        <p:txBody>
          <a:bodyPr/>
          <a:lstStyle/>
          <a:p>
            <a:endParaRPr lang="nl-NL"/>
          </a:p>
        </p:txBody>
      </p:sp>
    </p:spTree>
    <p:extLst>
      <p:ext uri="{BB962C8B-B14F-4D97-AF65-F5344CB8AC3E}">
        <p14:creationId xmlns:p14="http://schemas.microsoft.com/office/powerpoint/2010/main" val="342528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5B91EF-C690-4F1C-B4B8-FFE0D4A121CD}"/>
              </a:ext>
            </a:extLst>
          </p:cNvPr>
          <p:cNvSpPr>
            <a:spLocks noGrp="1"/>
          </p:cNvSpPr>
          <p:nvPr>
            <p:ph type="title"/>
          </p:nvPr>
        </p:nvSpPr>
        <p:spPr/>
        <p:txBody>
          <a:bodyPr/>
          <a:lstStyle/>
          <a:p>
            <a:endParaRPr lang="en-NL"/>
          </a:p>
        </p:txBody>
      </p:sp>
      <p:sp>
        <p:nvSpPr>
          <p:cNvPr id="3" name="Tijdelijke aanduiding voor inhoud 2">
            <a:extLst>
              <a:ext uri="{FF2B5EF4-FFF2-40B4-BE49-F238E27FC236}">
                <a16:creationId xmlns:a16="http://schemas.microsoft.com/office/drawing/2014/main" id="{787B556A-F5E2-4FB8-8920-2514A2A49B85}"/>
              </a:ext>
            </a:extLst>
          </p:cNvPr>
          <p:cNvSpPr>
            <a:spLocks noGrp="1"/>
          </p:cNvSpPr>
          <p:nvPr>
            <p:ph idx="1"/>
          </p:nvPr>
        </p:nvSpPr>
        <p:spPr/>
        <p:txBody>
          <a:bodyPr/>
          <a:lstStyle/>
          <a:p>
            <a:r>
              <a:rPr lang="nl-NL" dirty="0"/>
              <a:t>Kennismaken</a:t>
            </a:r>
            <a:endParaRPr lang="en-NL" dirty="0"/>
          </a:p>
        </p:txBody>
      </p:sp>
      <p:sp>
        <p:nvSpPr>
          <p:cNvPr id="4" name="Tijdelijke aanduiding voor voettekst 3">
            <a:extLst>
              <a:ext uri="{FF2B5EF4-FFF2-40B4-BE49-F238E27FC236}">
                <a16:creationId xmlns:a16="http://schemas.microsoft.com/office/drawing/2014/main" id="{033F4367-F518-4052-BB8B-43A24FD4D39C}"/>
              </a:ext>
            </a:extLst>
          </p:cNvPr>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454194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Doel college</a:t>
            </a:r>
          </a:p>
        </p:txBody>
      </p:sp>
      <p:sp>
        <p:nvSpPr>
          <p:cNvPr id="3" name="Tijdelijke aanduiding voor inhoud 2"/>
          <p:cNvSpPr>
            <a:spLocks noGrp="1"/>
          </p:cNvSpPr>
          <p:nvPr>
            <p:ph idx="1"/>
          </p:nvPr>
        </p:nvSpPr>
        <p:spPr>
          <a:xfrm>
            <a:off x="827584" y="2428868"/>
            <a:ext cx="8424936" cy="3697295"/>
          </a:xfrm>
        </p:spPr>
        <p:txBody>
          <a:bodyPr>
            <a:normAutofit lnSpcReduction="10000"/>
          </a:bodyPr>
          <a:lstStyle/>
          <a:p>
            <a:r>
              <a:rPr lang="nl-NL" sz="3000" dirty="0"/>
              <a:t>Schriftelijke vaardigheden vergroten</a:t>
            </a:r>
          </a:p>
          <a:p>
            <a:r>
              <a:rPr lang="nl-NL" sz="3000" dirty="0"/>
              <a:t>Spelling en zinsformulering</a:t>
            </a:r>
          </a:p>
          <a:p>
            <a:r>
              <a:rPr lang="nl-NL" sz="3000" dirty="0"/>
              <a:t>Leren schrijven voor een bepaald publiek</a:t>
            </a:r>
          </a:p>
          <a:p>
            <a:r>
              <a:rPr lang="nl-NL" sz="3000" dirty="0"/>
              <a:t>Structureren informatie</a:t>
            </a:r>
          </a:p>
          <a:p>
            <a:r>
              <a:rPr lang="nl-NL" sz="3000" dirty="0"/>
              <a:t>Startvaardighedentoets (zelfstudie)</a:t>
            </a:r>
          </a:p>
          <a:p>
            <a:pPr marL="0" indent="0">
              <a:buNone/>
            </a:pPr>
            <a:endParaRPr lang="nl-NL" sz="3000" dirty="0"/>
          </a:p>
          <a:p>
            <a:pPr marL="0" indent="0">
              <a:buNone/>
            </a:pPr>
            <a:r>
              <a:rPr lang="nl-NL" sz="3000" i="1" dirty="0"/>
              <a:t>Zie ook de informatie op Blackboard!</a:t>
            </a:r>
            <a:r>
              <a:rPr lang="nl-NL" sz="3000" dirty="0"/>
              <a:t> </a:t>
            </a:r>
            <a:endParaRPr lang="nl-NL" dirty="0"/>
          </a:p>
          <a:p>
            <a:pPr>
              <a:buNone/>
            </a:pPr>
            <a:endParaRPr lang="nl-NL" dirty="0">
              <a:solidFill>
                <a:srgbClr val="FF0000"/>
              </a:solidFill>
            </a:endParaRPr>
          </a:p>
        </p:txBody>
      </p:sp>
      <p:sp>
        <p:nvSpPr>
          <p:cNvPr id="4" name="Tijdelijke aanduiding voor voettekst 3"/>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2909912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Literatuur en studiemateriaal</a:t>
            </a:r>
            <a:br>
              <a:rPr lang="nl-NL" dirty="0"/>
            </a:br>
            <a:endParaRPr lang="nl-NL" dirty="0"/>
          </a:p>
        </p:txBody>
      </p:sp>
      <p:sp>
        <p:nvSpPr>
          <p:cNvPr id="3" name="Tijdelijke aanduiding voor inhoud 2"/>
          <p:cNvSpPr>
            <a:spLocks noGrp="1"/>
          </p:cNvSpPr>
          <p:nvPr>
            <p:ph idx="1"/>
          </p:nvPr>
        </p:nvSpPr>
        <p:spPr>
          <a:xfrm>
            <a:off x="827584" y="2428868"/>
            <a:ext cx="7859216" cy="3808444"/>
          </a:xfrm>
        </p:spPr>
        <p:txBody>
          <a:bodyPr/>
          <a:lstStyle/>
          <a:p>
            <a:pPr>
              <a:lnSpc>
                <a:spcPct val="115000"/>
              </a:lnSpc>
              <a:spcAft>
                <a:spcPts val="0"/>
              </a:spcAft>
            </a:pPr>
            <a:r>
              <a:rPr lang="nl-NL" sz="1800" dirty="0">
                <a:latin typeface="Arial" panose="020B0604020202020204" pitchFamily="34" charset="0"/>
                <a:ea typeface="Calibri" panose="020F0502020204030204" pitchFamily="34" charset="0"/>
                <a:cs typeface="Arial" panose="020B0604020202020204" pitchFamily="34" charset="0"/>
              </a:rPr>
              <a:t>Aanbevolen: Elling, R., </a:t>
            </a:r>
            <a:r>
              <a:rPr lang="nl-NL" sz="1800" dirty="0" err="1">
                <a:latin typeface="Arial" panose="020B0604020202020204" pitchFamily="34" charset="0"/>
                <a:ea typeface="Calibri" panose="020F0502020204030204" pitchFamily="34" charset="0"/>
                <a:cs typeface="Arial" panose="020B0604020202020204" pitchFamily="34" charset="0"/>
              </a:rPr>
              <a:t>Andeweg</a:t>
            </a:r>
            <a:r>
              <a:rPr lang="nl-NL" sz="1800" dirty="0">
                <a:latin typeface="Arial" panose="020B0604020202020204" pitchFamily="34" charset="0"/>
                <a:ea typeface="Calibri" panose="020F0502020204030204" pitchFamily="34" charset="0"/>
                <a:cs typeface="Arial" panose="020B0604020202020204" pitchFamily="34" charset="0"/>
              </a:rPr>
              <a:t>, B. e.a., 2015</a:t>
            </a:r>
            <a:br>
              <a:rPr lang="nl-NL" sz="1800" b="1" i="1" dirty="0">
                <a:latin typeface="Arial" panose="020B0604020202020204" pitchFamily="34" charset="0"/>
                <a:ea typeface="Calibri" panose="020F0502020204030204" pitchFamily="34" charset="0"/>
                <a:cs typeface="Arial" panose="020B0604020202020204" pitchFamily="34" charset="0"/>
              </a:rPr>
            </a:br>
            <a:r>
              <a:rPr lang="nl-NL" sz="1800" b="1" i="1" dirty="0">
                <a:latin typeface="Arial" panose="020B0604020202020204" pitchFamily="34" charset="0"/>
                <a:ea typeface="Calibri" panose="020F0502020204030204" pitchFamily="34" charset="0"/>
                <a:cs typeface="Arial" panose="020B0604020202020204" pitchFamily="34" charset="0"/>
              </a:rPr>
              <a:t>Rapportagetechniek</a:t>
            </a:r>
            <a:r>
              <a:rPr lang="nl-NL" sz="1800" b="1" dirty="0">
                <a:latin typeface="Arial" panose="020B0604020202020204" pitchFamily="34" charset="0"/>
                <a:ea typeface="Calibri" panose="020F0502020204030204" pitchFamily="34" charset="0"/>
                <a:cs typeface="Arial" panose="020B0604020202020204" pitchFamily="34" charset="0"/>
              </a:rPr>
              <a:t>. </a:t>
            </a:r>
            <a:r>
              <a:rPr lang="nl-NL" sz="1800" b="1" i="1" dirty="0">
                <a:latin typeface="Arial" panose="020B0604020202020204" pitchFamily="34" charset="0"/>
                <a:ea typeface="Calibri" panose="020F0502020204030204" pitchFamily="34" charset="0"/>
                <a:cs typeface="Arial" panose="020B0604020202020204" pitchFamily="34" charset="0"/>
              </a:rPr>
              <a:t>Schrijven voor lezers met </a:t>
            </a:r>
            <a:r>
              <a:rPr lang="nl-NL" sz="1800" b="1" i="1" dirty="0">
                <a:latin typeface="Arial" panose="020B0604020202020204" pitchFamily="34" charset="0"/>
                <a:ea typeface="Calibri" panose="020F0502020204030204" pitchFamily="34" charset="0"/>
                <a:cs typeface="Times New Roman" panose="02020603050405020304" pitchFamily="18" charset="0"/>
              </a:rPr>
              <a:t>weinig tijd</a:t>
            </a:r>
            <a:r>
              <a:rPr lang="nl-NL" sz="1800" i="1" dirty="0">
                <a:latin typeface="Arial" panose="020B0604020202020204" pitchFamily="34" charset="0"/>
                <a:ea typeface="Calibri" panose="020F0502020204030204" pitchFamily="34" charset="0"/>
                <a:cs typeface="Times New Roman" panose="02020603050405020304" pitchFamily="18" charset="0"/>
              </a:rPr>
              <a:t>.</a:t>
            </a:r>
            <a:br>
              <a:rPr lang="nl-NL" sz="1800" i="1" dirty="0">
                <a:latin typeface="Arial" panose="020B0604020202020204" pitchFamily="34" charset="0"/>
                <a:ea typeface="Calibri" panose="020F0502020204030204" pitchFamily="34" charset="0"/>
                <a:cs typeface="Times New Roman" panose="02020603050405020304" pitchFamily="18" charset="0"/>
              </a:rPr>
            </a:br>
            <a:r>
              <a:rPr lang="nl-NL" sz="1800" dirty="0">
                <a:latin typeface="Arial" panose="020B0604020202020204" pitchFamily="34" charset="0"/>
                <a:ea typeface="Calibri" panose="020F0502020204030204" pitchFamily="34" charset="0"/>
                <a:cs typeface="Times New Roman" panose="02020603050405020304" pitchFamily="18" charset="0"/>
              </a:rPr>
              <a:t>Noordhoff Uitgevers Groningen/Houten. ISBN 978-90-01-84174-4</a:t>
            </a:r>
            <a:endParaRPr lang="nl-NL" sz="1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nl-NL" sz="1800" dirty="0"/>
              <a:t>Blackboard:</a:t>
            </a:r>
          </a:p>
          <a:p>
            <a:pPr lvl="1">
              <a:lnSpc>
                <a:spcPct val="115000"/>
              </a:lnSpc>
              <a:spcAft>
                <a:spcPts val="0"/>
              </a:spcAft>
            </a:pPr>
            <a:r>
              <a:rPr lang="nl-NL" sz="1800" dirty="0"/>
              <a:t>Course </a:t>
            </a:r>
            <a:r>
              <a:rPr lang="nl-NL" sz="1800" b="1" dirty="0"/>
              <a:t>Taal- en Startvaardigheden </a:t>
            </a:r>
            <a:br>
              <a:rPr lang="nl-NL" sz="1800" dirty="0"/>
            </a:br>
            <a:r>
              <a:rPr lang="nl-NL" sz="1800" dirty="0"/>
              <a:t>met oefenmateriaal en oefentoetsen Startvaardighedentoets</a:t>
            </a:r>
          </a:p>
          <a:p>
            <a:pPr lvl="1">
              <a:lnSpc>
                <a:spcPct val="115000"/>
              </a:lnSpc>
              <a:spcAft>
                <a:spcPts val="0"/>
              </a:spcAft>
            </a:pPr>
            <a:r>
              <a:rPr lang="nl-NL" sz="1800" dirty="0"/>
              <a:t>Syllabus Startvaardigheden, online beschikbaar in de course</a:t>
            </a:r>
          </a:p>
          <a:p>
            <a:pPr lvl="1">
              <a:lnSpc>
                <a:spcPct val="115000"/>
              </a:lnSpc>
              <a:spcAft>
                <a:spcPts val="0"/>
              </a:spcAft>
            </a:pPr>
            <a:r>
              <a:rPr lang="nl-NL" sz="1800" dirty="0"/>
              <a:t>Syllabus Clean Tekst, online beschikbaar in de course</a:t>
            </a:r>
          </a:p>
          <a:p>
            <a:pPr lvl="1">
              <a:lnSpc>
                <a:spcPct val="115000"/>
              </a:lnSpc>
              <a:spcAft>
                <a:spcPts val="0"/>
              </a:spcAft>
            </a:pPr>
            <a:r>
              <a:rPr lang="nl-NL" sz="1800" dirty="0" err="1"/>
              <a:t>Powerpointpresentaties</a:t>
            </a:r>
            <a:br>
              <a:rPr lang="nl-NL" sz="1800" dirty="0"/>
            </a:br>
            <a:endParaRPr lang="nl-NL" sz="1800" i="1" dirty="0"/>
          </a:p>
          <a:p>
            <a:pPr marL="0" indent="0">
              <a:buNone/>
            </a:pPr>
            <a:r>
              <a:rPr lang="nl-NL" sz="1800" i="1" dirty="0"/>
              <a:t>Maak ook aantekeningen tijdens het college! Niet alles staat in de </a:t>
            </a:r>
            <a:r>
              <a:rPr lang="nl-NL" sz="1800" i="1" dirty="0" err="1"/>
              <a:t>PPT’s</a:t>
            </a:r>
            <a:r>
              <a:rPr lang="nl-NL" sz="1800" i="1" dirty="0"/>
              <a:t>. </a:t>
            </a:r>
            <a:endParaRPr lang="nl-NL" sz="2400" dirty="0"/>
          </a:p>
        </p:txBody>
      </p:sp>
      <p:sp>
        <p:nvSpPr>
          <p:cNvPr id="4" name="Tijdelijke aanduiding voor voettekst 3"/>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2472931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2392" y="332656"/>
            <a:ext cx="8229600" cy="1143000"/>
          </a:xfrm>
        </p:spPr>
        <p:txBody>
          <a:bodyPr>
            <a:normAutofit/>
          </a:bodyPr>
          <a:lstStyle/>
          <a:p>
            <a:r>
              <a:rPr lang="nl-NL" dirty="0"/>
              <a:t>Beoordeling </a:t>
            </a:r>
          </a:p>
        </p:txBody>
      </p:sp>
      <p:sp>
        <p:nvSpPr>
          <p:cNvPr id="3" name="Tijdelijke aanduiding voor inhoud 2"/>
          <p:cNvSpPr>
            <a:spLocks noGrp="1"/>
          </p:cNvSpPr>
          <p:nvPr>
            <p:ph idx="1"/>
          </p:nvPr>
        </p:nvSpPr>
        <p:spPr/>
        <p:txBody>
          <a:bodyPr>
            <a:normAutofit/>
          </a:bodyPr>
          <a:lstStyle/>
          <a:p>
            <a:pPr marL="0" indent="0">
              <a:buNone/>
            </a:pPr>
            <a:endParaRPr lang="nl-NL" sz="3600" b="1" dirty="0"/>
          </a:p>
          <a:p>
            <a:r>
              <a:rPr lang="nl-NL" dirty="0"/>
              <a:t>Portfolio 1 EC</a:t>
            </a:r>
          </a:p>
          <a:p>
            <a:r>
              <a:rPr lang="nl-NL" dirty="0"/>
              <a:t>Startvaardighedentoets </a:t>
            </a:r>
            <a:r>
              <a:rPr lang="nl-NL" dirty="0">
                <a:sym typeface="Wingdings" panose="05000000000000000000" pitchFamily="2" charset="2"/>
              </a:rPr>
              <a:t> hoort bij periode 1.3  moet voldoende zijn om 1 EC Schrift. Vaardigheden p3 toegekend te krijgen. </a:t>
            </a:r>
            <a:endParaRPr lang="nl-NL" dirty="0"/>
          </a:p>
          <a:p>
            <a:endParaRPr lang="nl-NL" dirty="0"/>
          </a:p>
        </p:txBody>
      </p:sp>
      <p:sp>
        <p:nvSpPr>
          <p:cNvPr id="4" name="Tijdelijke aanduiding voor voettekst 3"/>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154995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C7BEA5-4E90-4BDF-BF1A-6071A36F55B2}"/>
              </a:ext>
            </a:extLst>
          </p:cNvPr>
          <p:cNvSpPr>
            <a:spLocks noGrp="1"/>
          </p:cNvSpPr>
          <p:nvPr>
            <p:ph type="title"/>
          </p:nvPr>
        </p:nvSpPr>
        <p:spPr/>
        <p:txBody>
          <a:bodyPr/>
          <a:lstStyle/>
          <a:p>
            <a:r>
              <a:rPr lang="nl-NL" dirty="0"/>
              <a:t>?</a:t>
            </a:r>
            <a:endParaRPr lang="en-NL" dirty="0"/>
          </a:p>
        </p:txBody>
      </p:sp>
      <p:sp>
        <p:nvSpPr>
          <p:cNvPr id="3" name="Tijdelijke aanduiding voor inhoud 2">
            <a:extLst>
              <a:ext uri="{FF2B5EF4-FFF2-40B4-BE49-F238E27FC236}">
                <a16:creationId xmlns:a16="http://schemas.microsoft.com/office/drawing/2014/main" id="{22E6F676-8186-43F5-B5F1-0BFD17C99575}"/>
              </a:ext>
            </a:extLst>
          </p:cNvPr>
          <p:cNvSpPr>
            <a:spLocks noGrp="1"/>
          </p:cNvSpPr>
          <p:nvPr>
            <p:ph idx="1"/>
          </p:nvPr>
        </p:nvSpPr>
        <p:spPr/>
        <p:txBody>
          <a:bodyPr/>
          <a:lstStyle/>
          <a:p>
            <a:endParaRPr lang="en-NL"/>
          </a:p>
        </p:txBody>
      </p:sp>
      <p:sp>
        <p:nvSpPr>
          <p:cNvPr id="4" name="Tijdelijke aanduiding voor voettekst 3">
            <a:extLst>
              <a:ext uri="{FF2B5EF4-FFF2-40B4-BE49-F238E27FC236}">
                <a16:creationId xmlns:a16="http://schemas.microsoft.com/office/drawing/2014/main" id="{F7E195C0-9607-4B18-B971-748CD0DCF3C5}"/>
              </a:ext>
            </a:extLst>
          </p:cNvPr>
          <p:cNvSpPr>
            <a:spLocks noGrp="1"/>
          </p:cNvSpPr>
          <p:nvPr>
            <p:ph type="ftr" sz="quarter" idx="11"/>
          </p:nvPr>
        </p:nvSpPr>
        <p:spPr/>
        <p:txBody>
          <a:bodyPr/>
          <a:lstStyle/>
          <a:p>
            <a:r>
              <a:rPr lang="nl-NL" dirty="0"/>
              <a:t>2020, taalvoutjes.nl </a:t>
            </a:r>
          </a:p>
        </p:txBody>
      </p:sp>
      <p:pic>
        <p:nvPicPr>
          <p:cNvPr id="3074" name="Picture 2" descr="Winkul centrem | Taalvoutjes">
            <a:extLst>
              <a:ext uri="{FF2B5EF4-FFF2-40B4-BE49-F238E27FC236}">
                <a16:creationId xmlns:a16="http://schemas.microsoft.com/office/drawing/2014/main" id="{6B59848A-0DC6-4F21-B98B-603BB8517B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42999"/>
            <a:ext cx="6096000" cy="498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703328"/>
      </p:ext>
    </p:extLst>
  </p:cSld>
  <p:clrMapOvr>
    <a:masterClrMapping/>
  </p:clrMapOvr>
</p:sld>
</file>

<file path=ppt/theme/theme1.xml><?xml version="1.0" encoding="utf-8"?>
<a:theme xmlns:a="http://schemas.openxmlformats.org/drawingml/2006/main" name="hanze">
  <a:themeElements>
    <a:clrScheme name="Lege presentati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ge presentatie">
      <a:majorFont>
        <a:latin typeface="Arial"/>
        <a:ea typeface="ＭＳ Ｐゴシック"/>
        <a:cs typeface=""/>
      </a:majorFont>
      <a:minorFont>
        <a:latin typeface="Arial"/>
        <a:ea typeface="ＭＳ Ｐゴシック"/>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smtClean="0">
            <a:ln>
              <a:noFill/>
            </a:ln>
            <a:solidFill>
              <a:schemeClr val="tx1"/>
            </a:solidFill>
            <a:effectLst/>
            <a:latin typeface="Arial" charset="0"/>
            <a:ea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smtClean="0">
            <a:ln>
              <a:noFill/>
            </a:ln>
            <a:solidFill>
              <a:schemeClr val="tx1"/>
            </a:solidFill>
            <a:effectLst/>
            <a:latin typeface="Arial" charset="0"/>
            <a:ea typeface="ＭＳ Ｐゴシック" pitchFamily="112" charset="-128"/>
          </a:defRPr>
        </a:defPPr>
      </a:lstStyle>
    </a:lnDef>
  </a:objectDefaults>
  <a:extraClrSchemeLst>
    <a:extraClrScheme>
      <a:clrScheme name="Lege presentati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ge presentati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ge presentati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ge presentati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ge presentati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ge presentati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ge presentati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ge presentati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ge presentati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ge presentati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ge presentati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ge presentati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1035</Words>
  <Application>Microsoft Office PowerPoint</Application>
  <PresentationFormat>Diavoorstelling (4:3)</PresentationFormat>
  <Paragraphs>164</Paragraphs>
  <Slides>37</Slides>
  <Notes>2</Notes>
  <HiddenSlides>0</HiddenSlides>
  <MMClips>1</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37</vt:i4>
      </vt:variant>
    </vt:vector>
  </HeadingPairs>
  <TitlesOfParts>
    <vt:vector size="40" baseType="lpstr">
      <vt:lpstr>Arial</vt:lpstr>
      <vt:lpstr>Calibri</vt:lpstr>
      <vt:lpstr>hanze</vt:lpstr>
      <vt:lpstr>Welkom allemaal!</vt:lpstr>
      <vt:lpstr>Wat gaan we doen vandaag?</vt:lpstr>
      <vt:lpstr>Professional Skills</vt:lpstr>
      <vt:lpstr>Aanwezigheidsplicht</vt:lpstr>
      <vt:lpstr>PowerPoint-presentatie</vt:lpstr>
      <vt:lpstr>Doel college</vt:lpstr>
      <vt:lpstr>Literatuur en studiemateriaal </vt:lpstr>
      <vt:lpstr>Beoordeling </vt:lpstr>
      <vt:lpstr>?</vt:lpstr>
      <vt:lpstr>PowerPoint-presentatie</vt:lpstr>
      <vt:lpstr>Spelling is belangrijk</vt:lpstr>
      <vt:lpstr>Spelling is belangrijk</vt:lpstr>
      <vt:lpstr>Goed of fout</vt:lpstr>
      <vt:lpstr>Interpunctie ook belangrijk</vt:lpstr>
      <vt:lpstr>Wie is zeker blij, Ank of Bep?</vt:lpstr>
      <vt:lpstr>Uitleg</vt:lpstr>
      <vt:lpstr>Zinsformulering = belangrijk</vt:lpstr>
      <vt:lpstr>PowerPoint-presentatie</vt:lpstr>
      <vt:lpstr>Startvaardighedentoets kans 1</vt:lpstr>
      <vt:lpstr>Startvaardighedentoets</vt:lpstr>
      <vt:lpstr>Startvaardigheden kans 2</vt:lpstr>
      <vt:lpstr>PowerPoint-presentatie</vt:lpstr>
      <vt:lpstr>#durftevragen</vt:lpstr>
      <vt:lpstr>Inhoud portfolio</vt:lpstr>
      <vt:lpstr>Let op</vt:lpstr>
      <vt:lpstr>Beoordeling portfolio</vt:lpstr>
      <vt:lpstr>Opbouw portfolio  Vaste rapportonderdelen</vt:lpstr>
      <vt:lpstr>Ad 9 Literatuurlijst</vt:lpstr>
      <vt:lpstr>Bronvermelding</vt:lpstr>
      <vt:lpstr>Daten in het donker</vt:lpstr>
      <vt:lpstr>PowerPoint-presentatie</vt:lpstr>
      <vt:lpstr>Tja…</vt:lpstr>
      <vt:lpstr>PPT Spelling + dictee of College-opdracht</vt:lpstr>
      <vt:lpstr>College-opdracht 1</vt:lpstr>
      <vt:lpstr>Weekopdracht 1</vt:lpstr>
      <vt:lpstr>Voor de volgende keer</vt:lpstr>
      <vt:lpstr>Domme vragen bestaan niet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Veen WM van, Wieteke</dc:creator>
  <cp:lastModifiedBy>Veen WM van, Wieteke</cp:lastModifiedBy>
  <cp:revision>13</cp:revision>
  <dcterms:created xsi:type="dcterms:W3CDTF">2020-09-01T10:40:34Z</dcterms:created>
  <dcterms:modified xsi:type="dcterms:W3CDTF">2021-09-12T12:09:28Z</dcterms:modified>
</cp:coreProperties>
</file>