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16" r:id="rId2"/>
    <p:sldId id="417" r:id="rId3"/>
    <p:sldId id="418" r:id="rId4"/>
    <p:sldId id="422" r:id="rId5"/>
    <p:sldId id="419" r:id="rId6"/>
    <p:sldId id="420" r:id="rId7"/>
    <p:sldId id="423" r:id="rId8"/>
    <p:sldId id="424" r:id="rId9"/>
    <p:sldId id="432" r:id="rId10"/>
    <p:sldId id="425" r:id="rId11"/>
    <p:sldId id="433" r:id="rId12"/>
    <p:sldId id="434" r:id="rId13"/>
    <p:sldId id="435" r:id="rId14"/>
    <p:sldId id="436" r:id="rId15"/>
    <p:sldId id="421" r:id="rId16"/>
  </p:sldIdLst>
  <p:sldSz cx="9144000" cy="6858000" type="screen4x3"/>
  <p:notesSz cx="6858000" cy="9661525"/>
  <p:custShowLst>
    <p:custShow name="Mustermann1" id="0">
      <p:sldLst/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">
          <p15:clr>
            <a:srgbClr val="A4A3A4"/>
          </p15:clr>
        </p15:guide>
        <p15:guide id="2" orient="horz" pos="2863">
          <p15:clr>
            <a:srgbClr val="A4A3A4"/>
          </p15:clr>
        </p15:guide>
        <p15:guide id="3" orient="horz" pos="813">
          <p15:clr>
            <a:srgbClr val="A4A3A4"/>
          </p15:clr>
        </p15:guide>
        <p15:guide id="4" orient="horz" pos="3118">
          <p15:clr>
            <a:srgbClr val="A4A3A4"/>
          </p15:clr>
        </p15:guide>
        <p15:guide id="5" orient="horz" pos="365">
          <p15:clr>
            <a:srgbClr val="A4A3A4"/>
          </p15:clr>
        </p15:guide>
        <p15:guide id="6" orient="horz" pos="595">
          <p15:clr>
            <a:srgbClr val="A4A3A4"/>
          </p15:clr>
        </p15:guide>
        <p15:guide id="7" pos="2881">
          <p15:clr>
            <a:srgbClr val="A4A3A4"/>
          </p15:clr>
        </p15:guide>
        <p15:guide id="8" pos="293">
          <p15:clr>
            <a:srgbClr val="A4A3A4"/>
          </p15:clr>
        </p15:guide>
        <p15:guide id="9" pos="1394">
          <p15:clr>
            <a:srgbClr val="A4A3A4"/>
          </p15:clr>
        </p15:guide>
        <p15:guide id="10" pos="1303">
          <p15:clr>
            <a:srgbClr val="A4A3A4"/>
          </p15:clr>
        </p15:guide>
        <p15:guide id="11" orient="horz" pos="796">
          <p15:clr>
            <a:srgbClr val="A4A3A4"/>
          </p15:clr>
        </p15:guide>
        <p15:guide id="12" orient="horz" pos="116">
          <p15:clr>
            <a:srgbClr val="A4A3A4"/>
          </p15:clr>
        </p15:guide>
        <p15:guide id="13" orient="horz" pos="338">
          <p15:clr>
            <a:srgbClr val="A4A3A4"/>
          </p15:clr>
        </p15:guide>
        <p15:guide id="14" orient="horz" pos="4153">
          <p15:clr>
            <a:srgbClr val="A4A3A4"/>
          </p15:clr>
        </p15:guide>
        <p15:guide id="15" orient="horz" pos="3860">
          <p15:clr>
            <a:srgbClr val="A4A3A4"/>
          </p15:clr>
        </p15:guide>
        <p15:guide id="16" pos="2879">
          <p15:clr>
            <a:srgbClr val="A4A3A4"/>
          </p15:clr>
        </p15:guide>
        <p15:guide id="17" pos="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E006E"/>
    <a:srgbClr val="FF3300"/>
    <a:srgbClr val="800000"/>
    <a:srgbClr val="990000"/>
    <a:srgbClr val="CC0000"/>
    <a:srgbClr val="FFCC00"/>
    <a:srgbClr val="005EAD"/>
    <a:srgbClr val="002F52"/>
    <a:srgbClr val="003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E18917-CE75-47D0-88FF-BF6586A5C719}" v="22" dt="2025-01-11T20:42:58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59" autoAdjust="0"/>
    <p:restoredTop sz="96405" autoAdjust="0"/>
  </p:normalViewPr>
  <p:slideViewPr>
    <p:cSldViewPr snapToGrid="0" showGuides="1">
      <p:cViewPr varScale="1">
        <p:scale>
          <a:sx n="85" d="100"/>
          <a:sy n="85" d="100"/>
        </p:scale>
        <p:origin x="1205" y="53"/>
      </p:cViewPr>
      <p:guideLst>
        <p:guide orient="horz" pos="112"/>
        <p:guide orient="horz" pos="2863"/>
        <p:guide orient="horz" pos="813"/>
        <p:guide orient="horz" pos="3118"/>
        <p:guide orient="horz" pos="365"/>
        <p:guide orient="horz" pos="595"/>
        <p:guide pos="2881"/>
        <p:guide pos="293"/>
        <p:guide pos="1394"/>
        <p:guide pos="1303"/>
        <p:guide orient="horz" pos="796"/>
        <p:guide orient="horz" pos="116"/>
        <p:guide orient="horz" pos="338"/>
        <p:guide orient="horz" pos="4153"/>
        <p:guide orient="horz" pos="3860"/>
        <p:guide pos="2879"/>
        <p:guide pos="1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245" y="53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lia Altewischer" userId="928c3901-ffa0-494d-8b34-f6bffe6f9edc" providerId="ADAL" clId="{54E18917-CE75-47D0-88FF-BF6586A5C719}"/>
    <pc:docChg chg="undo redo custSel addSld delSld modSld">
      <pc:chgData name="Delia Altewischer" userId="928c3901-ffa0-494d-8b34-f6bffe6f9edc" providerId="ADAL" clId="{54E18917-CE75-47D0-88FF-BF6586A5C719}" dt="2025-01-12T17:15:47.053" v="994" actId="5793"/>
      <pc:docMkLst>
        <pc:docMk/>
      </pc:docMkLst>
      <pc:sldChg chg="delSp modSp mod">
        <pc:chgData name="Delia Altewischer" userId="928c3901-ffa0-494d-8b34-f6bffe6f9edc" providerId="ADAL" clId="{54E18917-CE75-47D0-88FF-BF6586A5C719}" dt="2025-01-11T20:13:34.201" v="53" actId="20577"/>
        <pc:sldMkLst>
          <pc:docMk/>
          <pc:sldMk cId="347012409" sldId="416"/>
        </pc:sldMkLst>
        <pc:spChg chg="del">
          <ac:chgData name="Delia Altewischer" userId="928c3901-ffa0-494d-8b34-f6bffe6f9edc" providerId="ADAL" clId="{54E18917-CE75-47D0-88FF-BF6586A5C719}" dt="2025-01-11T20:12:14.204" v="1" actId="478"/>
          <ac:spMkLst>
            <pc:docMk/>
            <pc:sldMk cId="347012409" sldId="416"/>
            <ac:spMk id="7" creationId="{00000000-0000-0000-0000-000000000000}"/>
          </ac:spMkLst>
        </pc:spChg>
        <pc:spChg chg="mod">
          <ac:chgData name="Delia Altewischer" userId="928c3901-ffa0-494d-8b34-f6bffe6f9edc" providerId="ADAL" clId="{54E18917-CE75-47D0-88FF-BF6586A5C719}" dt="2025-01-11T20:13:28.961" v="45" actId="20577"/>
          <ac:spMkLst>
            <pc:docMk/>
            <pc:sldMk cId="347012409" sldId="416"/>
            <ac:spMk id="8" creationId="{00000000-0000-0000-0000-000000000000}"/>
          </ac:spMkLst>
        </pc:spChg>
        <pc:spChg chg="mod">
          <ac:chgData name="Delia Altewischer" userId="928c3901-ffa0-494d-8b34-f6bffe6f9edc" providerId="ADAL" clId="{54E18917-CE75-47D0-88FF-BF6586A5C719}" dt="2025-01-11T20:13:34.201" v="53" actId="20577"/>
          <ac:spMkLst>
            <pc:docMk/>
            <pc:sldMk cId="347012409" sldId="416"/>
            <ac:spMk id="9" creationId="{00000000-0000-0000-0000-000000000000}"/>
          </ac:spMkLst>
        </pc:spChg>
        <pc:picChg chg="mod">
          <ac:chgData name="Delia Altewischer" userId="928c3901-ffa0-494d-8b34-f6bffe6f9edc" providerId="ADAL" clId="{54E18917-CE75-47D0-88FF-BF6586A5C719}" dt="2025-01-11T20:10:53.540" v="0" actId="14826"/>
          <ac:picMkLst>
            <pc:docMk/>
            <pc:sldMk cId="347012409" sldId="416"/>
            <ac:picMk id="5" creationId="{00000000-0000-0000-0000-000000000000}"/>
          </ac:picMkLst>
        </pc:picChg>
      </pc:sldChg>
      <pc:sldChg chg="modSp mod">
        <pc:chgData name="Delia Altewischer" userId="928c3901-ffa0-494d-8b34-f6bffe6f9edc" providerId="ADAL" clId="{54E18917-CE75-47D0-88FF-BF6586A5C719}" dt="2025-01-12T17:15:47.053" v="994" actId="5793"/>
        <pc:sldMkLst>
          <pc:docMk/>
          <pc:sldMk cId="2851939128" sldId="417"/>
        </pc:sldMkLst>
        <pc:spChg chg="mod">
          <ac:chgData name="Delia Altewischer" userId="928c3901-ffa0-494d-8b34-f6bffe6f9edc" providerId="ADAL" clId="{54E18917-CE75-47D0-88FF-BF6586A5C719}" dt="2025-01-11T20:15:48.610" v="69"/>
          <ac:spMkLst>
            <pc:docMk/>
            <pc:sldMk cId="2851939128" sldId="417"/>
            <ac:spMk id="2" creationId="{00000000-0000-0000-0000-000000000000}"/>
          </ac:spMkLst>
        </pc:spChg>
        <pc:spChg chg="mod">
          <ac:chgData name="Delia Altewischer" userId="928c3901-ffa0-494d-8b34-f6bffe6f9edc" providerId="ADAL" clId="{54E18917-CE75-47D0-88FF-BF6586A5C719}" dt="2025-01-12T17:15:47.053" v="994" actId="5793"/>
          <ac:spMkLst>
            <pc:docMk/>
            <pc:sldMk cId="2851939128" sldId="417"/>
            <ac:spMk id="3" creationId="{00000000-0000-0000-0000-000000000000}"/>
          </ac:spMkLst>
        </pc:spChg>
        <pc:spChg chg="mod">
          <ac:chgData name="Delia Altewischer" userId="928c3901-ffa0-494d-8b34-f6bffe6f9edc" providerId="ADAL" clId="{54E18917-CE75-47D0-88FF-BF6586A5C719}" dt="2025-01-11T20:18:25.776" v="96" actId="20577"/>
          <ac:spMkLst>
            <pc:docMk/>
            <pc:sldMk cId="2851939128" sldId="417"/>
            <ac:spMk id="4" creationId="{00000000-0000-0000-0000-000000000000}"/>
          </ac:spMkLst>
        </pc:spChg>
        <pc:spChg chg="mod">
          <ac:chgData name="Delia Altewischer" userId="928c3901-ffa0-494d-8b34-f6bffe6f9edc" providerId="ADAL" clId="{54E18917-CE75-47D0-88FF-BF6586A5C719}" dt="2025-01-11T20:18:22.778" v="95" actId="20577"/>
          <ac:spMkLst>
            <pc:docMk/>
            <pc:sldMk cId="2851939128" sldId="417"/>
            <ac:spMk id="5" creationId="{00000000-0000-0000-0000-000000000000}"/>
          </ac:spMkLst>
        </pc:spChg>
      </pc:sldChg>
      <pc:sldChg chg="delSp modSp mod">
        <pc:chgData name="Delia Altewischer" userId="928c3901-ffa0-494d-8b34-f6bffe6f9edc" providerId="ADAL" clId="{54E18917-CE75-47D0-88FF-BF6586A5C719}" dt="2025-01-11T20:37:32.342" v="696" actId="20577"/>
        <pc:sldMkLst>
          <pc:docMk/>
          <pc:sldMk cId="2101906303" sldId="418"/>
        </pc:sldMkLst>
        <pc:spChg chg="mod">
          <ac:chgData name="Delia Altewischer" userId="928c3901-ffa0-494d-8b34-f6bffe6f9edc" providerId="ADAL" clId="{54E18917-CE75-47D0-88FF-BF6586A5C719}" dt="2025-01-11T20:16:29.514" v="70"/>
          <ac:spMkLst>
            <pc:docMk/>
            <pc:sldMk cId="2101906303" sldId="418"/>
            <ac:spMk id="2" creationId="{00000000-0000-0000-0000-000000000000}"/>
          </ac:spMkLst>
        </pc:spChg>
        <pc:spChg chg="del">
          <ac:chgData name="Delia Altewischer" userId="928c3901-ffa0-494d-8b34-f6bffe6f9edc" providerId="ADAL" clId="{54E18917-CE75-47D0-88FF-BF6586A5C719}" dt="2025-01-11T20:34:31.078" v="473" actId="478"/>
          <ac:spMkLst>
            <pc:docMk/>
            <pc:sldMk cId="2101906303" sldId="418"/>
            <ac:spMk id="3" creationId="{00000000-0000-0000-0000-000000000000}"/>
          </ac:spMkLst>
        </pc:spChg>
        <pc:spChg chg="mod">
          <ac:chgData name="Delia Altewischer" userId="928c3901-ffa0-494d-8b34-f6bffe6f9edc" providerId="ADAL" clId="{54E18917-CE75-47D0-88FF-BF6586A5C719}" dt="2025-01-11T20:37:32.342" v="696" actId="20577"/>
          <ac:spMkLst>
            <pc:docMk/>
            <pc:sldMk cId="2101906303" sldId="418"/>
            <ac:spMk id="4" creationId="{00000000-0000-0000-0000-000000000000}"/>
          </ac:spMkLst>
        </pc:spChg>
        <pc:spChg chg="mod">
          <ac:chgData name="Delia Altewischer" userId="928c3901-ffa0-494d-8b34-f6bffe6f9edc" providerId="ADAL" clId="{54E18917-CE75-47D0-88FF-BF6586A5C719}" dt="2025-01-11T20:31:08.588" v="417" actId="20577"/>
          <ac:spMkLst>
            <pc:docMk/>
            <pc:sldMk cId="2101906303" sldId="418"/>
            <ac:spMk id="5" creationId="{00000000-0000-0000-0000-000000000000}"/>
          </ac:spMkLst>
        </pc:spChg>
        <pc:spChg chg="mod">
          <ac:chgData name="Delia Altewischer" userId="928c3901-ffa0-494d-8b34-f6bffe6f9edc" providerId="ADAL" clId="{54E18917-CE75-47D0-88FF-BF6586A5C719}" dt="2025-01-11T20:35:53.602" v="651" actId="5793"/>
          <ac:spMkLst>
            <pc:docMk/>
            <pc:sldMk cId="2101906303" sldId="418"/>
            <ac:spMk id="6" creationId="{00000000-0000-0000-0000-000000000000}"/>
          </ac:spMkLst>
        </pc:spChg>
      </pc:sldChg>
      <pc:sldChg chg="modSp mod">
        <pc:chgData name="Delia Altewischer" userId="928c3901-ffa0-494d-8b34-f6bffe6f9edc" providerId="ADAL" clId="{54E18917-CE75-47D0-88FF-BF6586A5C719}" dt="2025-01-11T20:37:57.263" v="737" actId="20577"/>
        <pc:sldMkLst>
          <pc:docMk/>
          <pc:sldMk cId="2870965901" sldId="419"/>
        </pc:sldMkLst>
        <pc:spChg chg="mod">
          <ac:chgData name="Delia Altewischer" userId="928c3901-ffa0-494d-8b34-f6bffe6f9edc" providerId="ADAL" clId="{54E18917-CE75-47D0-88FF-BF6586A5C719}" dt="2025-01-11T20:16:37.783" v="73"/>
          <ac:spMkLst>
            <pc:docMk/>
            <pc:sldMk cId="2870965901" sldId="419"/>
            <ac:spMk id="2" creationId="{00000000-0000-0000-0000-000000000000}"/>
          </ac:spMkLst>
        </pc:spChg>
        <pc:spChg chg="mod">
          <ac:chgData name="Delia Altewischer" userId="928c3901-ffa0-494d-8b34-f6bffe6f9edc" providerId="ADAL" clId="{54E18917-CE75-47D0-88FF-BF6586A5C719}" dt="2025-01-11T20:37:57.263" v="737" actId="20577"/>
          <ac:spMkLst>
            <pc:docMk/>
            <pc:sldMk cId="2870965901" sldId="419"/>
            <ac:spMk id="5" creationId="{00000000-0000-0000-0000-000000000000}"/>
          </ac:spMkLst>
        </pc:spChg>
        <pc:spChg chg="mod">
          <ac:chgData name="Delia Altewischer" userId="928c3901-ffa0-494d-8b34-f6bffe6f9edc" providerId="ADAL" clId="{54E18917-CE75-47D0-88FF-BF6586A5C719}" dt="2025-01-11T20:31:19.612" v="431" actId="20577"/>
          <ac:spMkLst>
            <pc:docMk/>
            <pc:sldMk cId="2870965901" sldId="419"/>
            <ac:spMk id="6" creationId="{00000000-0000-0000-0000-000000000000}"/>
          </ac:spMkLst>
        </pc:spChg>
      </pc:sldChg>
      <pc:sldChg chg="modSp mod">
        <pc:chgData name="Delia Altewischer" userId="928c3901-ffa0-494d-8b34-f6bffe6f9edc" providerId="ADAL" clId="{54E18917-CE75-47D0-88FF-BF6586A5C719}" dt="2025-01-11T20:38:03.754" v="745" actId="20577"/>
        <pc:sldMkLst>
          <pc:docMk/>
          <pc:sldMk cId="858348264" sldId="420"/>
        </pc:sldMkLst>
        <pc:spChg chg="mod">
          <ac:chgData name="Delia Altewischer" userId="928c3901-ffa0-494d-8b34-f6bffe6f9edc" providerId="ADAL" clId="{54E18917-CE75-47D0-88FF-BF6586A5C719}" dt="2025-01-11T20:16:40.696" v="74"/>
          <ac:spMkLst>
            <pc:docMk/>
            <pc:sldMk cId="858348264" sldId="420"/>
            <ac:spMk id="2" creationId="{00000000-0000-0000-0000-000000000000}"/>
          </ac:spMkLst>
        </pc:spChg>
        <pc:spChg chg="mod">
          <ac:chgData name="Delia Altewischer" userId="928c3901-ffa0-494d-8b34-f6bffe6f9edc" providerId="ADAL" clId="{54E18917-CE75-47D0-88FF-BF6586A5C719}" dt="2025-01-11T20:38:03.754" v="745" actId="20577"/>
          <ac:spMkLst>
            <pc:docMk/>
            <pc:sldMk cId="858348264" sldId="420"/>
            <ac:spMk id="5" creationId="{00000000-0000-0000-0000-000000000000}"/>
          </ac:spMkLst>
        </pc:spChg>
        <pc:spChg chg="mod">
          <ac:chgData name="Delia Altewischer" userId="928c3901-ffa0-494d-8b34-f6bffe6f9edc" providerId="ADAL" clId="{54E18917-CE75-47D0-88FF-BF6586A5C719}" dt="2025-01-11T20:24:38.255" v="247" actId="20577"/>
          <ac:spMkLst>
            <pc:docMk/>
            <pc:sldMk cId="858348264" sldId="420"/>
            <ac:spMk id="6" creationId="{00000000-0000-0000-0000-000000000000}"/>
          </ac:spMkLst>
        </pc:spChg>
      </pc:sldChg>
      <pc:sldChg chg="addSp modSp mod">
        <pc:chgData name="Delia Altewischer" userId="928c3901-ffa0-494d-8b34-f6bffe6f9edc" providerId="ADAL" clId="{54E18917-CE75-47D0-88FF-BF6586A5C719}" dt="2025-01-11T20:44:27.213" v="969" actId="1076"/>
        <pc:sldMkLst>
          <pc:docMk/>
          <pc:sldMk cId="742240084" sldId="421"/>
        </pc:sldMkLst>
        <pc:spChg chg="mod">
          <ac:chgData name="Delia Altewischer" userId="928c3901-ffa0-494d-8b34-f6bffe6f9edc" providerId="ADAL" clId="{54E18917-CE75-47D0-88FF-BF6586A5C719}" dt="2025-01-11T20:16:45.393" v="75"/>
          <ac:spMkLst>
            <pc:docMk/>
            <pc:sldMk cId="742240084" sldId="421"/>
            <ac:spMk id="2" creationId="{00000000-0000-0000-0000-000000000000}"/>
          </ac:spMkLst>
        </pc:spChg>
        <pc:spChg chg="mod">
          <ac:chgData name="Delia Altewischer" userId="928c3901-ffa0-494d-8b34-f6bffe6f9edc" providerId="ADAL" clId="{54E18917-CE75-47D0-88FF-BF6586A5C719}" dt="2025-01-11T20:42:48.691" v="917" actId="20577"/>
          <ac:spMkLst>
            <pc:docMk/>
            <pc:sldMk cId="742240084" sldId="421"/>
            <ac:spMk id="3" creationId="{00000000-0000-0000-0000-000000000000}"/>
          </ac:spMkLst>
        </pc:spChg>
        <pc:spChg chg="mod">
          <ac:chgData name="Delia Altewischer" userId="928c3901-ffa0-494d-8b34-f6bffe6f9edc" providerId="ADAL" clId="{54E18917-CE75-47D0-88FF-BF6586A5C719}" dt="2025-01-11T20:42:44.664" v="909"/>
          <ac:spMkLst>
            <pc:docMk/>
            <pc:sldMk cId="742240084" sldId="421"/>
            <ac:spMk id="4" creationId="{00000000-0000-0000-0000-000000000000}"/>
          </ac:spMkLst>
        </pc:spChg>
        <pc:spChg chg="mod">
          <ac:chgData name="Delia Altewischer" userId="928c3901-ffa0-494d-8b34-f6bffe6f9edc" providerId="ADAL" clId="{54E18917-CE75-47D0-88FF-BF6586A5C719}" dt="2025-01-11T20:44:27.213" v="969" actId="1076"/>
          <ac:spMkLst>
            <pc:docMk/>
            <pc:sldMk cId="742240084" sldId="421"/>
            <ac:spMk id="5" creationId="{00000000-0000-0000-0000-000000000000}"/>
          </ac:spMkLst>
        </pc:spChg>
        <pc:picChg chg="add mod ord">
          <ac:chgData name="Delia Altewischer" userId="928c3901-ffa0-494d-8b34-f6bffe6f9edc" providerId="ADAL" clId="{54E18917-CE75-47D0-88FF-BF6586A5C719}" dt="2025-01-11T20:43:48.817" v="962" actId="29295"/>
          <ac:picMkLst>
            <pc:docMk/>
            <pc:sldMk cId="742240084" sldId="421"/>
            <ac:picMk id="6" creationId="{192D19F2-9E63-459A-94B7-C781D73AA2CB}"/>
          </ac:picMkLst>
        </pc:picChg>
      </pc:sldChg>
      <pc:sldChg chg="addSp delSp modSp new mod">
        <pc:chgData name="Delia Altewischer" userId="928c3901-ffa0-494d-8b34-f6bffe6f9edc" providerId="ADAL" clId="{54E18917-CE75-47D0-88FF-BF6586A5C719}" dt="2025-01-11T20:51:29.526" v="992" actId="1076"/>
        <pc:sldMkLst>
          <pc:docMk/>
          <pc:sldMk cId="553558862" sldId="422"/>
        </pc:sldMkLst>
        <pc:spChg chg="mod">
          <ac:chgData name="Delia Altewischer" userId="928c3901-ffa0-494d-8b34-f6bffe6f9edc" providerId="ADAL" clId="{54E18917-CE75-47D0-88FF-BF6586A5C719}" dt="2025-01-11T20:16:32.383" v="71"/>
          <ac:spMkLst>
            <pc:docMk/>
            <pc:sldMk cId="553558862" sldId="422"/>
            <ac:spMk id="2" creationId="{6716B6FC-DBF1-4E41-8753-A27826C9C914}"/>
          </ac:spMkLst>
        </pc:spChg>
        <pc:spChg chg="del">
          <ac:chgData name="Delia Altewischer" userId="928c3901-ffa0-494d-8b34-f6bffe6f9edc" providerId="ADAL" clId="{54E18917-CE75-47D0-88FF-BF6586A5C719}" dt="2025-01-11T20:31:44.595" v="432" actId="478"/>
          <ac:spMkLst>
            <pc:docMk/>
            <pc:sldMk cId="553558862" sldId="422"/>
            <ac:spMk id="3" creationId="{BDD8CAA5-5B44-4620-82C5-504EA552B081}"/>
          </ac:spMkLst>
        </pc:spChg>
        <pc:spChg chg="mod">
          <ac:chgData name="Delia Altewischer" userId="928c3901-ffa0-494d-8b34-f6bffe6f9edc" providerId="ADAL" clId="{54E18917-CE75-47D0-88FF-BF6586A5C719}" dt="2025-01-11T20:37:48.628" v="718" actId="20577"/>
          <ac:spMkLst>
            <pc:docMk/>
            <pc:sldMk cId="553558862" sldId="422"/>
            <ac:spMk id="4" creationId="{E0005981-5ED1-4C80-9C0A-8E5DE8EE2864}"/>
          </ac:spMkLst>
        </pc:spChg>
        <pc:spChg chg="mod">
          <ac:chgData name="Delia Altewischer" userId="928c3901-ffa0-494d-8b34-f6bffe6f9edc" providerId="ADAL" clId="{54E18917-CE75-47D0-88FF-BF6586A5C719}" dt="2025-01-11T20:31:13.932" v="424" actId="20577"/>
          <ac:spMkLst>
            <pc:docMk/>
            <pc:sldMk cId="553558862" sldId="422"/>
            <ac:spMk id="5" creationId="{8692FAD6-8AE9-4FE3-AEB0-6F6505D3399F}"/>
          </ac:spMkLst>
        </pc:spChg>
        <pc:spChg chg="mod">
          <ac:chgData name="Delia Altewischer" userId="928c3901-ffa0-494d-8b34-f6bffe6f9edc" providerId="ADAL" clId="{54E18917-CE75-47D0-88FF-BF6586A5C719}" dt="2025-01-11T20:39:50.346" v="758" actId="20577"/>
          <ac:spMkLst>
            <pc:docMk/>
            <pc:sldMk cId="553558862" sldId="422"/>
            <ac:spMk id="6" creationId="{A2146465-AD96-4342-9D05-FF20291C63F8}"/>
          </ac:spMkLst>
        </pc:spChg>
        <pc:picChg chg="add mod">
          <ac:chgData name="Delia Altewischer" userId="928c3901-ffa0-494d-8b34-f6bffe6f9edc" providerId="ADAL" clId="{54E18917-CE75-47D0-88FF-BF6586A5C719}" dt="2025-01-11T20:51:29.526" v="992" actId="1076"/>
          <ac:picMkLst>
            <pc:docMk/>
            <pc:sldMk cId="553558862" sldId="422"/>
            <ac:picMk id="7" creationId="{A2A2E10A-67BB-49A4-BC16-78F3116A73DD}"/>
          </ac:picMkLst>
        </pc:picChg>
      </pc:sldChg>
      <pc:sldChg chg="modSp add mod">
        <pc:chgData name="Delia Altewischer" userId="928c3901-ffa0-494d-8b34-f6bffe6f9edc" providerId="ADAL" clId="{54E18917-CE75-47D0-88FF-BF6586A5C719}" dt="2025-01-11T20:38:12.906" v="746"/>
        <pc:sldMkLst>
          <pc:docMk/>
          <pc:sldMk cId="1458263847" sldId="423"/>
        </pc:sldMkLst>
        <pc:spChg chg="mod">
          <ac:chgData name="Delia Altewischer" userId="928c3901-ffa0-494d-8b34-f6bffe6f9edc" providerId="ADAL" clId="{54E18917-CE75-47D0-88FF-BF6586A5C719}" dt="2025-01-11T20:25:30.286" v="274" actId="20577"/>
          <ac:spMkLst>
            <pc:docMk/>
            <pc:sldMk cId="1458263847" sldId="423"/>
            <ac:spMk id="3" creationId="{00000000-0000-0000-0000-000000000000}"/>
          </ac:spMkLst>
        </pc:spChg>
        <pc:spChg chg="mod">
          <ac:chgData name="Delia Altewischer" userId="928c3901-ffa0-494d-8b34-f6bffe6f9edc" providerId="ADAL" clId="{54E18917-CE75-47D0-88FF-BF6586A5C719}" dt="2025-01-11T20:38:12.906" v="746"/>
          <ac:spMkLst>
            <pc:docMk/>
            <pc:sldMk cId="1458263847" sldId="423"/>
            <ac:spMk id="4" creationId="{00000000-0000-0000-0000-000000000000}"/>
          </ac:spMkLst>
        </pc:spChg>
        <pc:spChg chg="mod">
          <ac:chgData name="Delia Altewischer" userId="928c3901-ffa0-494d-8b34-f6bffe6f9edc" providerId="ADAL" clId="{54E18917-CE75-47D0-88FF-BF6586A5C719}" dt="2025-01-11T20:25:25.622" v="273" actId="20577"/>
          <ac:spMkLst>
            <pc:docMk/>
            <pc:sldMk cId="1458263847" sldId="423"/>
            <ac:spMk id="5" creationId="{00000000-0000-0000-0000-000000000000}"/>
          </ac:spMkLst>
        </pc:spChg>
      </pc:sldChg>
      <pc:sldChg chg="modSp add mod">
        <pc:chgData name="Delia Altewischer" userId="928c3901-ffa0-494d-8b34-f6bffe6f9edc" providerId="ADAL" clId="{54E18917-CE75-47D0-88FF-BF6586A5C719}" dt="2025-01-11T20:38:16.848" v="747"/>
        <pc:sldMkLst>
          <pc:docMk/>
          <pc:sldMk cId="353383603" sldId="424"/>
        </pc:sldMkLst>
        <pc:spChg chg="mod">
          <ac:chgData name="Delia Altewischer" userId="928c3901-ffa0-494d-8b34-f6bffe6f9edc" providerId="ADAL" clId="{54E18917-CE75-47D0-88FF-BF6586A5C719}" dt="2025-01-11T20:25:51.851" v="298" actId="20577"/>
          <ac:spMkLst>
            <pc:docMk/>
            <pc:sldMk cId="353383603" sldId="424"/>
            <ac:spMk id="3" creationId="{00000000-0000-0000-0000-000000000000}"/>
          </ac:spMkLst>
        </pc:spChg>
        <pc:spChg chg="mod">
          <ac:chgData name="Delia Altewischer" userId="928c3901-ffa0-494d-8b34-f6bffe6f9edc" providerId="ADAL" clId="{54E18917-CE75-47D0-88FF-BF6586A5C719}" dt="2025-01-11T20:38:16.848" v="747"/>
          <ac:spMkLst>
            <pc:docMk/>
            <pc:sldMk cId="353383603" sldId="424"/>
            <ac:spMk id="4" creationId="{00000000-0000-0000-0000-000000000000}"/>
          </ac:spMkLst>
        </pc:spChg>
        <pc:spChg chg="mod">
          <ac:chgData name="Delia Altewischer" userId="928c3901-ffa0-494d-8b34-f6bffe6f9edc" providerId="ADAL" clId="{54E18917-CE75-47D0-88FF-BF6586A5C719}" dt="2025-01-11T20:25:48.810" v="297" actId="20577"/>
          <ac:spMkLst>
            <pc:docMk/>
            <pc:sldMk cId="353383603" sldId="424"/>
            <ac:spMk id="5" creationId="{00000000-0000-0000-0000-000000000000}"/>
          </ac:spMkLst>
        </pc:spChg>
      </pc:sldChg>
      <pc:sldChg chg="modSp add mod">
        <pc:chgData name="Delia Altewischer" userId="928c3901-ffa0-494d-8b34-f6bffe6f9edc" providerId="ADAL" clId="{54E18917-CE75-47D0-88FF-BF6586A5C719}" dt="2025-01-11T20:38:27.793" v="749"/>
        <pc:sldMkLst>
          <pc:docMk/>
          <pc:sldMk cId="2441758790" sldId="425"/>
        </pc:sldMkLst>
        <pc:spChg chg="mod">
          <ac:chgData name="Delia Altewischer" userId="928c3901-ffa0-494d-8b34-f6bffe6f9edc" providerId="ADAL" clId="{54E18917-CE75-47D0-88FF-BF6586A5C719}" dt="2025-01-11T20:26:15.930" v="376" actId="5793"/>
          <ac:spMkLst>
            <pc:docMk/>
            <pc:sldMk cId="2441758790" sldId="425"/>
            <ac:spMk id="3" creationId="{00000000-0000-0000-0000-000000000000}"/>
          </ac:spMkLst>
        </pc:spChg>
        <pc:spChg chg="mod">
          <ac:chgData name="Delia Altewischer" userId="928c3901-ffa0-494d-8b34-f6bffe6f9edc" providerId="ADAL" clId="{54E18917-CE75-47D0-88FF-BF6586A5C719}" dt="2025-01-11T20:38:27.793" v="749"/>
          <ac:spMkLst>
            <pc:docMk/>
            <pc:sldMk cId="2441758790" sldId="425"/>
            <ac:spMk id="4" creationId="{00000000-0000-0000-0000-000000000000}"/>
          </ac:spMkLst>
        </pc:spChg>
        <pc:spChg chg="mod">
          <ac:chgData name="Delia Altewischer" userId="928c3901-ffa0-494d-8b34-f6bffe6f9edc" providerId="ADAL" clId="{54E18917-CE75-47D0-88FF-BF6586A5C719}" dt="2025-01-11T20:26:07.569" v="323" actId="20577"/>
          <ac:spMkLst>
            <pc:docMk/>
            <pc:sldMk cId="2441758790" sldId="425"/>
            <ac:spMk id="5" creationId="{00000000-0000-0000-0000-000000000000}"/>
          </ac:spMkLst>
        </pc:spChg>
      </pc:sldChg>
      <pc:sldChg chg="add del">
        <pc:chgData name="Delia Altewischer" userId="928c3901-ffa0-494d-8b34-f6bffe6f9edc" providerId="ADAL" clId="{54E18917-CE75-47D0-88FF-BF6586A5C719}" dt="2025-01-11T20:26:39.099" v="381" actId="2696"/>
        <pc:sldMkLst>
          <pc:docMk/>
          <pc:sldMk cId="2582617746" sldId="426"/>
        </pc:sldMkLst>
      </pc:sldChg>
      <pc:sldChg chg="add del">
        <pc:chgData name="Delia Altewischer" userId="928c3901-ffa0-494d-8b34-f6bffe6f9edc" providerId="ADAL" clId="{54E18917-CE75-47D0-88FF-BF6586A5C719}" dt="2025-01-11T20:26:29.557" v="380" actId="2696"/>
        <pc:sldMkLst>
          <pc:docMk/>
          <pc:sldMk cId="852289013" sldId="427"/>
        </pc:sldMkLst>
      </pc:sldChg>
      <pc:sldChg chg="add del">
        <pc:chgData name="Delia Altewischer" userId="928c3901-ffa0-494d-8b34-f6bffe6f9edc" providerId="ADAL" clId="{54E18917-CE75-47D0-88FF-BF6586A5C719}" dt="2025-01-11T20:26:39.099" v="381" actId="2696"/>
        <pc:sldMkLst>
          <pc:docMk/>
          <pc:sldMk cId="1132836919" sldId="428"/>
        </pc:sldMkLst>
      </pc:sldChg>
      <pc:sldChg chg="add del">
        <pc:chgData name="Delia Altewischer" userId="928c3901-ffa0-494d-8b34-f6bffe6f9edc" providerId="ADAL" clId="{54E18917-CE75-47D0-88FF-BF6586A5C719}" dt="2025-01-11T20:26:39.099" v="381" actId="2696"/>
        <pc:sldMkLst>
          <pc:docMk/>
          <pc:sldMk cId="2894555472" sldId="429"/>
        </pc:sldMkLst>
      </pc:sldChg>
      <pc:sldChg chg="add del">
        <pc:chgData name="Delia Altewischer" userId="928c3901-ffa0-494d-8b34-f6bffe6f9edc" providerId="ADAL" clId="{54E18917-CE75-47D0-88FF-BF6586A5C719}" dt="2025-01-11T20:26:47.090" v="382" actId="2696"/>
        <pc:sldMkLst>
          <pc:docMk/>
          <pc:sldMk cId="3284966352" sldId="430"/>
        </pc:sldMkLst>
      </pc:sldChg>
      <pc:sldChg chg="add del">
        <pc:chgData name="Delia Altewischer" userId="928c3901-ffa0-494d-8b34-f6bffe6f9edc" providerId="ADAL" clId="{54E18917-CE75-47D0-88FF-BF6586A5C719}" dt="2025-01-11T20:26:47.090" v="382" actId="2696"/>
        <pc:sldMkLst>
          <pc:docMk/>
          <pc:sldMk cId="2710268327" sldId="431"/>
        </pc:sldMkLst>
      </pc:sldChg>
      <pc:sldChg chg="modSp add mod">
        <pc:chgData name="Delia Altewischer" userId="928c3901-ffa0-494d-8b34-f6bffe6f9edc" providerId="ADAL" clId="{54E18917-CE75-47D0-88FF-BF6586A5C719}" dt="2025-01-11T20:38:24.852" v="748"/>
        <pc:sldMkLst>
          <pc:docMk/>
          <pc:sldMk cId="2891626763" sldId="432"/>
        </pc:sldMkLst>
        <pc:spChg chg="mod">
          <ac:chgData name="Delia Altewischer" userId="928c3901-ffa0-494d-8b34-f6bffe6f9edc" providerId="ADAL" clId="{54E18917-CE75-47D0-88FF-BF6586A5C719}" dt="2025-01-11T20:38:24.852" v="748"/>
          <ac:spMkLst>
            <pc:docMk/>
            <pc:sldMk cId="2891626763" sldId="432"/>
            <ac:spMk id="4" creationId="{00000000-0000-0000-0000-000000000000}"/>
          </ac:spMkLst>
        </pc:spChg>
      </pc:sldChg>
      <pc:sldChg chg="modSp add mod">
        <pc:chgData name="Delia Altewischer" userId="928c3901-ffa0-494d-8b34-f6bffe6f9edc" providerId="ADAL" clId="{54E18917-CE75-47D0-88FF-BF6586A5C719}" dt="2025-01-11T20:38:31.132" v="750"/>
        <pc:sldMkLst>
          <pc:docMk/>
          <pc:sldMk cId="3496000276" sldId="433"/>
        </pc:sldMkLst>
        <pc:spChg chg="mod">
          <ac:chgData name="Delia Altewischer" userId="928c3901-ffa0-494d-8b34-f6bffe6f9edc" providerId="ADAL" clId="{54E18917-CE75-47D0-88FF-BF6586A5C719}" dt="2025-01-11T20:38:31.132" v="750"/>
          <ac:spMkLst>
            <pc:docMk/>
            <pc:sldMk cId="3496000276" sldId="433"/>
            <ac:spMk id="4" creationId="{00000000-0000-0000-0000-000000000000}"/>
          </ac:spMkLst>
        </pc:spChg>
      </pc:sldChg>
      <pc:sldChg chg="modSp add mod">
        <pc:chgData name="Delia Altewischer" userId="928c3901-ffa0-494d-8b34-f6bffe6f9edc" providerId="ADAL" clId="{54E18917-CE75-47D0-88FF-BF6586A5C719}" dt="2025-01-11T20:38:36.856" v="751"/>
        <pc:sldMkLst>
          <pc:docMk/>
          <pc:sldMk cId="1316249628" sldId="434"/>
        </pc:sldMkLst>
        <pc:spChg chg="mod">
          <ac:chgData name="Delia Altewischer" userId="928c3901-ffa0-494d-8b34-f6bffe6f9edc" providerId="ADAL" clId="{54E18917-CE75-47D0-88FF-BF6586A5C719}" dt="2025-01-11T20:38:36.856" v="751"/>
          <ac:spMkLst>
            <pc:docMk/>
            <pc:sldMk cId="1316249628" sldId="434"/>
            <ac:spMk id="4" creationId="{00000000-0000-0000-0000-000000000000}"/>
          </ac:spMkLst>
        </pc:spChg>
        <pc:spChg chg="mod">
          <ac:chgData name="Delia Altewischer" userId="928c3901-ffa0-494d-8b34-f6bffe6f9edc" providerId="ADAL" clId="{54E18917-CE75-47D0-88FF-BF6586A5C719}" dt="2025-01-11T20:27:57.467" v="411" actId="20577"/>
          <ac:spMkLst>
            <pc:docMk/>
            <pc:sldMk cId="1316249628" sldId="434"/>
            <ac:spMk id="5" creationId="{00000000-0000-0000-0000-000000000000}"/>
          </ac:spMkLst>
        </pc:spChg>
      </pc:sldChg>
      <pc:sldChg chg="modSp add mod">
        <pc:chgData name="Delia Altewischer" userId="928c3901-ffa0-494d-8b34-f6bffe6f9edc" providerId="ADAL" clId="{54E18917-CE75-47D0-88FF-BF6586A5C719}" dt="2025-01-11T20:38:41.806" v="752"/>
        <pc:sldMkLst>
          <pc:docMk/>
          <pc:sldMk cId="2166157999" sldId="435"/>
        </pc:sldMkLst>
        <pc:spChg chg="mod">
          <ac:chgData name="Delia Altewischer" userId="928c3901-ffa0-494d-8b34-f6bffe6f9edc" providerId="ADAL" clId="{54E18917-CE75-47D0-88FF-BF6586A5C719}" dt="2025-01-11T20:38:41.806" v="752"/>
          <ac:spMkLst>
            <pc:docMk/>
            <pc:sldMk cId="2166157999" sldId="435"/>
            <ac:spMk id="4" creationId="{00000000-0000-0000-0000-000000000000}"/>
          </ac:spMkLst>
        </pc:spChg>
        <pc:spChg chg="mod">
          <ac:chgData name="Delia Altewischer" userId="928c3901-ffa0-494d-8b34-f6bffe6f9edc" providerId="ADAL" clId="{54E18917-CE75-47D0-88FF-BF6586A5C719}" dt="2025-01-11T20:27:48.998" v="401" actId="20577"/>
          <ac:spMkLst>
            <pc:docMk/>
            <pc:sldMk cId="2166157999" sldId="435"/>
            <ac:spMk id="5" creationId="{00000000-0000-0000-0000-000000000000}"/>
          </ac:spMkLst>
        </pc:spChg>
      </pc:sldChg>
      <pc:sldChg chg="addSp delSp modSp add mod">
        <pc:chgData name="Delia Altewischer" userId="928c3901-ffa0-494d-8b34-f6bffe6f9edc" providerId="ADAL" clId="{54E18917-CE75-47D0-88FF-BF6586A5C719}" dt="2025-01-11T20:42:09.489" v="908" actId="20577"/>
        <pc:sldMkLst>
          <pc:docMk/>
          <pc:sldMk cId="4066833733" sldId="436"/>
        </pc:sldMkLst>
        <pc:spChg chg="del mod">
          <ac:chgData name="Delia Altewischer" userId="928c3901-ffa0-494d-8b34-f6bffe6f9edc" providerId="ADAL" clId="{54E18917-CE75-47D0-88FF-BF6586A5C719}" dt="2025-01-11T20:41:24.180" v="774" actId="478"/>
          <ac:spMkLst>
            <pc:docMk/>
            <pc:sldMk cId="4066833733" sldId="436"/>
            <ac:spMk id="3" creationId="{00000000-0000-0000-0000-000000000000}"/>
          </ac:spMkLst>
        </pc:spChg>
        <pc:spChg chg="mod">
          <ac:chgData name="Delia Altewischer" userId="928c3901-ffa0-494d-8b34-f6bffe6f9edc" providerId="ADAL" clId="{54E18917-CE75-47D0-88FF-BF6586A5C719}" dt="2025-01-11T20:27:37.942" v="391"/>
          <ac:spMkLst>
            <pc:docMk/>
            <pc:sldMk cId="4066833733" sldId="436"/>
            <ac:spMk id="4" creationId="{00000000-0000-0000-0000-000000000000}"/>
          </ac:spMkLst>
        </pc:spChg>
        <pc:spChg chg="mod">
          <ac:chgData name="Delia Altewischer" userId="928c3901-ffa0-494d-8b34-f6bffe6f9edc" providerId="ADAL" clId="{54E18917-CE75-47D0-88FF-BF6586A5C719}" dt="2025-01-11T20:27:01.506" v="388" actId="20577"/>
          <ac:spMkLst>
            <pc:docMk/>
            <pc:sldMk cId="4066833733" sldId="436"/>
            <ac:spMk id="5" creationId="{00000000-0000-0000-0000-000000000000}"/>
          </ac:spMkLst>
        </pc:spChg>
        <pc:spChg chg="add del">
          <ac:chgData name="Delia Altewischer" userId="928c3901-ffa0-494d-8b34-f6bffe6f9edc" providerId="ADAL" clId="{54E18917-CE75-47D0-88FF-BF6586A5C719}" dt="2025-01-11T20:27:36.016" v="390" actId="478"/>
          <ac:spMkLst>
            <pc:docMk/>
            <pc:sldMk cId="4066833733" sldId="436"/>
            <ac:spMk id="7" creationId="{B8EE5BC7-3C97-4AF9-A6A2-418D2C336937}"/>
          </ac:spMkLst>
        </pc:spChg>
        <pc:spChg chg="add mod">
          <ac:chgData name="Delia Altewischer" userId="928c3901-ffa0-494d-8b34-f6bffe6f9edc" providerId="ADAL" clId="{54E18917-CE75-47D0-88FF-BF6586A5C719}" dt="2025-01-11T20:42:09.489" v="908" actId="20577"/>
          <ac:spMkLst>
            <pc:docMk/>
            <pc:sldMk cId="4066833733" sldId="436"/>
            <ac:spMk id="8" creationId="{ADC8CA1E-CB87-4F0B-B617-5563EE8090E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fld id="{D54606BC-1185-6343-8CD4-1A7CC7DA3AB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445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81213" y="536575"/>
            <a:ext cx="11022013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16122181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1pPr>
    <a:lvl2pPr marL="4572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2pPr>
    <a:lvl3pPr marL="9144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3pPr>
    <a:lvl4pPr marL="13716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4pPr>
    <a:lvl5pPr marL="18288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2"/>
          </p:nvPr>
        </p:nvSpPr>
        <p:spPr>
          <a:xfrm>
            <a:off x="0" y="1082099"/>
            <a:ext cx="9144000" cy="4681587"/>
          </a:xfrm>
          <a:prstGeom prst="rect">
            <a:avLst/>
          </a:prstGeom>
        </p:spPr>
        <p:txBody>
          <a:bodyPr vert="horz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Bild 8" descr="Claim-RGB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317214"/>
            <a:ext cx="1269759" cy="278849"/>
          </a:xfrm>
          <a:prstGeom prst="rect">
            <a:avLst/>
          </a:prstGeom>
        </p:spPr>
      </p:pic>
      <p:pic>
        <p:nvPicPr>
          <p:cNvPr id="10" name="Bild 9" descr="FH-SWF_Logo-RGB.ai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294" y="5964229"/>
            <a:ext cx="1966296" cy="722312"/>
          </a:xfrm>
          <a:prstGeom prst="rect">
            <a:avLst/>
          </a:prstGeom>
        </p:spPr>
      </p:pic>
      <p:sp>
        <p:nvSpPr>
          <p:cNvPr id="11" name="Titel 6"/>
          <p:cNvSpPr txBox="1">
            <a:spLocks/>
          </p:cNvSpPr>
          <p:nvPr userDrawn="1"/>
        </p:nvSpPr>
        <p:spPr>
          <a:xfrm>
            <a:off x="250825" y="185738"/>
            <a:ext cx="8638960" cy="33655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0" tIns="0" bIns="0" anchor="t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de-DE" dirty="0"/>
          </a:p>
        </p:txBody>
      </p:sp>
      <p:sp>
        <p:nvSpPr>
          <p:cNvPr id="12" name="Textplatzhalter 3" title="Test"/>
          <p:cNvSpPr>
            <a:spLocks noGrp="1"/>
          </p:cNvSpPr>
          <p:nvPr>
            <p:ph type="body" sz="quarter" idx="11" hasCustomPrompt="1"/>
          </p:nvPr>
        </p:nvSpPr>
        <p:spPr>
          <a:xfrm>
            <a:off x="249238" y="536575"/>
            <a:ext cx="8639175" cy="368300"/>
          </a:xfrm>
          <a:prstGeom prst="rect">
            <a:avLst/>
          </a:prstGeom>
        </p:spPr>
        <p:txBody>
          <a:bodyPr vert="horz"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 sz="1800" b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/>
            </a:pPr>
            <a:r>
              <a:rPr lang="de-DE" dirty="0"/>
              <a:t>Subheadline (Arial 18 Pt,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  <p:sp>
        <p:nvSpPr>
          <p:cNvPr id="13" name="Titel 6"/>
          <p:cNvSpPr>
            <a:spLocks noGrp="1"/>
          </p:cNvSpPr>
          <p:nvPr>
            <p:ph type="title" hasCustomPrompt="1"/>
          </p:nvPr>
        </p:nvSpPr>
        <p:spPr>
          <a:xfrm>
            <a:off x="243127" y="184150"/>
            <a:ext cx="8654572" cy="35242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0" tIns="0" bIns="0" anchor="t" anchorCtr="0"/>
          <a:lstStyle>
            <a:lvl1pPr>
              <a:defRPr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Headline (Arial 24 Pt, </a:t>
            </a:r>
            <a:r>
              <a:rPr lang="de-DE" dirty="0" err="1">
                <a:solidFill>
                  <a:schemeClr val="tx2"/>
                </a:solidFill>
                <a:latin typeface="Arial"/>
                <a:cs typeface="Arial"/>
              </a:rPr>
              <a:t>Bold</a:t>
            </a:r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)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1090612"/>
            <a:ext cx="9143999" cy="5040000"/>
          </a:xfrm>
          <a:prstGeom prst="rect">
            <a:avLst/>
          </a:prstGeom>
          <a:solidFill>
            <a:schemeClr val="accent5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5" name="Bild 14" descr="FH-SWF_Logo-RGB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471" y="6257104"/>
            <a:ext cx="1061911" cy="390090"/>
          </a:xfrm>
          <a:prstGeom prst="rect">
            <a:avLst/>
          </a:prstGeom>
        </p:spPr>
      </p:pic>
      <p:sp>
        <p:nvSpPr>
          <p:cNvPr id="22" name="Text Box 149"/>
          <p:cNvSpPr txBox="1">
            <a:spLocks noChangeArrowheads="1"/>
          </p:cNvSpPr>
          <p:nvPr userDrawn="1"/>
        </p:nvSpPr>
        <p:spPr bwMode="auto">
          <a:xfrm>
            <a:off x="241300" y="6471214"/>
            <a:ext cx="6820207" cy="12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Folie </a:t>
            </a:r>
            <a:fld id="{44BA279E-E9BC-D743-974C-EFE8A41952FB}" type="slidenum">
              <a:rPr lang="de-DE" sz="800" smtClean="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2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41300" y="6325317"/>
            <a:ext cx="6829732" cy="13929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>
            <a:lvl1pPr>
              <a:defRPr lang="de-DE" sz="800" dirty="0">
                <a:solidFill>
                  <a:schemeClr val="tx1"/>
                </a:solidFill>
              </a:defRPr>
            </a:lvl1pPr>
          </a:lstStyle>
          <a:p>
            <a:pPr algn="l"/>
            <a:r>
              <a:rPr lang="de-DE" dirty="0"/>
              <a:t>Autor (4/2022)</a:t>
            </a:r>
          </a:p>
        </p:txBody>
      </p:sp>
      <p:sp>
        <p:nvSpPr>
          <p:cNvPr id="24" name="Inhaltsplatzhalter 2"/>
          <p:cNvSpPr>
            <a:spLocks noGrp="1"/>
          </p:cNvSpPr>
          <p:nvPr>
            <p:ph idx="13"/>
          </p:nvPr>
        </p:nvSpPr>
        <p:spPr>
          <a:xfrm>
            <a:off x="249238" y="1263650"/>
            <a:ext cx="8647088" cy="4864100"/>
          </a:xfrm>
          <a:prstGeom prst="rect">
            <a:avLst/>
          </a:prstGeom>
        </p:spPr>
        <p:txBody>
          <a:bodyPr lIns="0" tIns="0" rIns="0" bIns="0"/>
          <a:lstStyle>
            <a:lvl1pPr marL="180975" indent="-180975">
              <a:buClr>
                <a:srgbClr val="005EAD"/>
              </a:buClr>
              <a:defRPr/>
            </a:lvl1pPr>
            <a:lvl2pPr marL="631825" indent="-180975"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5" name="Textplatzhalter 3" title="Test"/>
          <p:cNvSpPr>
            <a:spLocks noGrp="1"/>
          </p:cNvSpPr>
          <p:nvPr>
            <p:ph type="body" sz="quarter" idx="14" hasCustomPrompt="1"/>
          </p:nvPr>
        </p:nvSpPr>
        <p:spPr>
          <a:xfrm>
            <a:off x="249238" y="536575"/>
            <a:ext cx="8639175" cy="368300"/>
          </a:xfrm>
          <a:prstGeom prst="rect">
            <a:avLst/>
          </a:prstGeom>
        </p:spPr>
        <p:txBody>
          <a:bodyPr vert="horz"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 sz="1800" b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/>
            </a:pPr>
            <a:r>
              <a:rPr lang="de-DE" dirty="0"/>
              <a:t>Subheadline (Arial 18 Pt,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  <p:sp>
        <p:nvSpPr>
          <p:cNvPr id="26" name="Titel 6"/>
          <p:cNvSpPr>
            <a:spLocks noGrp="1"/>
          </p:cNvSpPr>
          <p:nvPr>
            <p:ph type="title" hasCustomPrompt="1"/>
          </p:nvPr>
        </p:nvSpPr>
        <p:spPr>
          <a:xfrm>
            <a:off x="243127" y="184150"/>
            <a:ext cx="8654572" cy="35242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0" tIns="0" bIns="0" anchor="t" anchorCtr="0"/>
          <a:lstStyle>
            <a:lvl1pPr>
              <a:defRPr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Headline (Arial 24 Pt, </a:t>
            </a:r>
            <a:r>
              <a:rPr lang="de-DE" dirty="0" err="1">
                <a:solidFill>
                  <a:schemeClr val="tx2"/>
                </a:solidFill>
                <a:latin typeface="Arial"/>
                <a:cs typeface="Arial"/>
              </a:rPr>
              <a:t>Bold</a:t>
            </a:r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1353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1090612"/>
            <a:ext cx="9143999" cy="5040000"/>
          </a:xfrm>
          <a:prstGeom prst="rect">
            <a:avLst/>
          </a:prstGeom>
          <a:solidFill>
            <a:schemeClr val="accent5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5" name="Bild 14" descr="FH-SWF_Logo-RGB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471" y="6257104"/>
            <a:ext cx="1061911" cy="390090"/>
          </a:xfrm>
          <a:prstGeom prst="rect">
            <a:avLst/>
          </a:prstGeom>
        </p:spPr>
      </p:pic>
      <p:sp>
        <p:nvSpPr>
          <p:cNvPr id="22" name="Text Box 149"/>
          <p:cNvSpPr txBox="1">
            <a:spLocks noChangeArrowheads="1"/>
          </p:cNvSpPr>
          <p:nvPr userDrawn="1"/>
        </p:nvSpPr>
        <p:spPr bwMode="auto">
          <a:xfrm>
            <a:off x="241300" y="6471214"/>
            <a:ext cx="6820207" cy="12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Folie </a:t>
            </a:r>
            <a:fld id="{44BA279E-E9BC-D743-974C-EFE8A41952FB}" type="slidenum">
              <a:rPr lang="de-DE" sz="800" smtClean="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2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41300" y="6325317"/>
            <a:ext cx="6829732" cy="13929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>
            <a:lvl1pPr>
              <a:defRPr lang="de-DE" sz="800" dirty="0">
                <a:solidFill>
                  <a:schemeClr val="tx1"/>
                </a:solidFill>
              </a:defRPr>
            </a:lvl1pPr>
          </a:lstStyle>
          <a:p>
            <a:pPr algn="l"/>
            <a:r>
              <a:rPr lang="de-DE" dirty="0"/>
              <a:t>Autor (4/2022)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2"/>
          </p:nvPr>
        </p:nvSpPr>
        <p:spPr>
          <a:xfrm>
            <a:off x="4788463" y="1263650"/>
            <a:ext cx="4101214" cy="4864100"/>
          </a:xfrm>
          <a:prstGeom prst="rect">
            <a:avLst/>
          </a:prstGeom>
        </p:spPr>
        <p:txBody>
          <a:bodyPr lIns="0" tIns="0" rIns="0" bIns="0"/>
          <a:lstStyle>
            <a:lvl1pPr marL="180975" indent="-180975">
              <a:buClr>
                <a:srgbClr val="005EAD"/>
              </a:buClr>
              <a:defRPr/>
            </a:lvl1pPr>
            <a:lvl2pPr marL="631825" indent="-180975"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3" title="Test"/>
          <p:cNvSpPr>
            <a:spLocks noGrp="1"/>
          </p:cNvSpPr>
          <p:nvPr>
            <p:ph type="body" sz="quarter" idx="14" hasCustomPrompt="1"/>
          </p:nvPr>
        </p:nvSpPr>
        <p:spPr>
          <a:xfrm>
            <a:off x="249238" y="536575"/>
            <a:ext cx="8639175" cy="368300"/>
          </a:xfrm>
          <a:prstGeom prst="rect">
            <a:avLst/>
          </a:prstGeom>
        </p:spPr>
        <p:txBody>
          <a:bodyPr vert="horz"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 sz="1800" b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/>
            </a:pPr>
            <a:r>
              <a:rPr lang="de-DE" dirty="0"/>
              <a:t>Subheadline (Arial 18 Pt,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  <p:sp>
        <p:nvSpPr>
          <p:cNvPr id="16" name="Titel 6"/>
          <p:cNvSpPr>
            <a:spLocks noGrp="1"/>
          </p:cNvSpPr>
          <p:nvPr>
            <p:ph type="title" hasCustomPrompt="1"/>
          </p:nvPr>
        </p:nvSpPr>
        <p:spPr>
          <a:xfrm>
            <a:off x="243127" y="184150"/>
            <a:ext cx="8654572" cy="35242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0" tIns="0" bIns="0" anchor="t" anchorCtr="0"/>
          <a:lstStyle>
            <a:lvl1pPr>
              <a:defRPr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Headline (Arial 24 Pt, </a:t>
            </a:r>
            <a:r>
              <a:rPr lang="de-DE" dirty="0" err="1">
                <a:solidFill>
                  <a:schemeClr val="tx2"/>
                </a:solidFill>
                <a:latin typeface="Arial"/>
                <a:cs typeface="Arial"/>
              </a:rPr>
              <a:t>Bold</a:t>
            </a:r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13"/>
          </p:nvPr>
        </p:nvSpPr>
        <p:spPr>
          <a:xfrm>
            <a:off x="249238" y="1263650"/>
            <a:ext cx="4079243" cy="4864100"/>
          </a:xfrm>
          <a:prstGeom prst="rect">
            <a:avLst/>
          </a:prstGeom>
        </p:spPr>
        <p:txBody>
          <a:bodyPr lIns="0" tIns="0" rIns="0" bIns="0"/>
          <a:lstStyle>
            <a:lvl1pPr marL="180975" indent="-180975">
              <a:buClr>
                <a:srgbClr val="005EAD"/>
              </a:buClr>
              <a:defRPr/>
            </a:lvl1pPr>
            <a:lvl2pPr marL="631825" indent="-180975"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061021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1090612"/>
            <a:ext cx="9143999" cy="5040000"/>
          </a:xfrm>
          <a:prstGeom prst="rect">
            <a:avLst/>
          </a:prstGeom>
          <a:solidFill>
            <a:schemeClr val="accent5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5" name="Bild 14" descr="FH-SWF_Logo-RGB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471" y="6257104"/>
            <a:ext cx="1061911" cy="390090"/>
          </a:xfrm>
          <a:prstGeom prst="rect">
            <a:avLst/>
          </a:prstGeom>
        </p:spPr>
      </p:pic>
      <p:sp>
        <p:nvSpPr>
          <p:cNvPr id="22" name="Text Box 149"/>
          <p:cNvSpPr txBox="1">
            <a:spLocks noChangeArrowheads="1"/>
          </p:cNvSpPr>
          <p:nvPr userDrawn="1"/>
        </p:nvSpPr>
        <p:spPr bwMode="auto">
          <a:xfrm>
            <a:off x="241300" y="6471214"/>
            <a:ext cx="6820207" cy="12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Folie </a:t>
            </a:r>
            <a:fld id="{44BA279E-E9BC-D743-974C-EFE8A41952FB}" type="slidenum">
              <a:rPr lang="de-DE" sz="800" smtClean="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2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41300" y="6325317"/>
            <a:ext cx="6829732" cy="13929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>
            <a:lvl1pPr>
              <a:defRPr lang="de-DE" sz="800" dirty="0">
                <a:solidFill>
                  <a:schemeClr val="tx1"/>
                </a:solidFill>
              </a:defRPr>
            </a:lvl1pPr>
          </a:lstStyle>
          <a:p>
            <a:pPr algn="l"/>
            <a:r>
              <a:rPr lang="de-DE" dirty="0"/>
              <a:t>Autor (4/2022)</a:t>
            </a:r>
          </a:p>
        </p:txBody>
      </p:sp>
      <p:sp>
        <p:nvSpPr>
          <p:cNvPr id="24" name="Inhaltsplatzhalter 2"/>
          <p:cNvSpPr>
            <a:spLocks noGrp="1"/>
          </p:cNvSpPr>
          <p:nvPr>
            <p:ph idx="13"/>
          </p:nvPr>
        </p:nvSpPr>
        <p:spPr>
          <a:xfrm>
            <a:off x="246224" y="1622716"/>
            <a:ext cx="8648377" cy="4505034"/>
          </a:xfrm>
          <a:prstGeom prst="rect">
            <a:avLst/>
          </a:prstGeom>
        </p:spPr>
        <p:txBody>
          <a:bodyPr lIns="0" tIns="0" rIns="0" bIns="0"/>
          <a:lstStyle>
            <a:lvl1pPr marL="180975" indent="-180975">
              <a:buClr>
                <a:srgbClr val="005EAD"/>
              </a:buClr>
              <a:defRPr/>
            </a:lvl1pPr>
            <a:lvl2pPr marL="631825" indent="-180975"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3" title="Test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5" y="1263650"/>
            <a:ext cx="8639175" cy="24939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 sz="1600" b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/>
            </a:pPr>
            <a:r>
              <a:rPr lang="de-DE" dirty="0"/>
              <a:t>Abschnittsüberschrift (Arial 16 Pt,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  <p:sp>
        <p:nvSpPr>
          <p:cNvPr id="13" name="Textplatzhalter 3" title="Test"/>
          <p:cNvSpPr>
            <a:spLocks noGrp="1"/>
          </p:cNvSpPr>
          <p:nvPr>
            <p:ph type="body" sz="quarter" idx="14" hasCustomPrompt="1"/>
          </p:nvPr>
        </p:nvSpPr>
        <p:spPr>
          <a:xfrm>
            <a:off x="249238" y="536575"/>
            <a:ext cx="8639175" cy="368300"/>
          </a:xfrm>
          <a:prstGeom prst="rect">
            <a:avLst/>
          </a:prstGeom>
        </p:spPr>
        <p:txBody>
          <a:bodyPr vert="horz"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 sz="1800" b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/>
            </a:pPr>
            <a:r>
              <a:rPr lang="de-DE" dirty="0"/>
              <a:t>Subheadline (Arial 18 Pt,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  <p:sp>
        <p:nvSpPr>
          <p:cNvPr id="14" name="Titel 6"/>
          <p:cNvSpPr>
            <a:spLocks noGrp="1"/>
          </p:cNvSpPr>
          <p:nvPr>
            <p:ph type="title" hasCustomPrompt="1"/>
          </p:nvPr>
        </p:nvSpPr>
        <p:spPr>
          <a:xfrm>
            <a:off x="243127" y="184150"/>
            <a:ext cx="8654572" cy="35242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0" tIns="0" bIns="0" anchor="t" anchorCtr="0"/>
          <a:lstStyle>
            <a:lvl1pPr>
              <a:defRPr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Headline (Arial 24 Pt, </a:t>
            </a:r>
            <a:r>
              <a:rPr lang="de-DE" dirty="0" err="1">
                <a:solidFill>
                  <a:schemeClr val="tx2"/>
                </a:solidFill>
                <a:latin typeface="Arial"/>
                <a:cs typeface="Arial"/>
              </a:rPr>
              <a:t>Bold</a:t>
            </a:r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13725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ig mit 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1090612"/>
            <a:ext cx="9143999" cy="5040000"/>
          </a:xfrm>
          <a:prstGeom prst="rect">
            <a:avLst/>
          </a:prstGeom>
          <a:solidFill>
            <a:schemeClr val="accent5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5" name="Bild 14" descr="FH-SWF_Logo-RGB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471" y="6257104"/>
            <a:ext cx="1061911" cy="390090"/>
          </a:xfrm>
          <a:prstGeom prst="rect">
            <a:avLst/>
          </a:prstGeom>
        </p:spPr>
      </p:pic>
      <p:sp>
        <p:nvSpPr>
          <p:cNvPr id="22" name="Text Box 149"/>
          <p:cNvSpPr txBox="1">
            <a:spLocks noChangeArrowheads="1"/>
          </p:cNvSpPr>
          <p:nvPr userDrawn="1"/>
        </p:nvSpPr>
        <p:spPr bwMode="auto">
          <a:xfrm>
            <a:off x="241300" y="6471214"/>
            <a:ext cx="6820207" cy="12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Folie </a:t>
            </a:r>
            <a:fld id="{44BA279E-E9BC-D743-974C-EFE8A41952FB}" type="slidenum">
              <a:rPr lang="de-DE" sz="800" smtClean="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2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41300" y="6325317"/>
            <a:ext cx="6829732" cy="13929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>
            <a:lvl1pPr>
              <a:defRPr lang="de-DE" sz="800" dirty="0">
                <a:solidFill>
                  <a:schemeClr val="tx1"/>
                </a:solidFill>
              </a:defRPr>
            </a:lvl1pPr>
          </a:lstStyle>
          <a:p>
            <a:pPr algn="l"/>
            <a:r>
              <a:rPr lang="de-DE" dirty="0"/>
              <a:t>Autor (4/2022)</a:t>
            </a:r>
          </a:p>
        </p:txBody>
      </p:sp>
      <p:sp>
        <p:nvSpPr>
          <p:cNvPr id="24" name="Inhaltsplatzhalter 2"/>
          <p:cNvSpPr>
            <a:spLocks noGrp="1"/>
          </p:cNvSpPr>
          <p:nvPr>
            <p:ph idx="13"/>
          </p:nvPr>
        </p:nvSpPr>
        <p:spPr>
          <a:xfrm>
            <a:off x="246225" y="1622716"/>
            <a:ext cx="4088906" cy="4505034"/>
          </a:xfrm>
          <a:prstGeom prst="rect">
            <a:avLst/>
          </a:prstGeom>
        </p:spPr>
        <p:txBody>
          <a:bodyPr lIns="0" tIns="0" rIns="0" bIns="0"/>
          <a:lstStyle>
            <a:lvl1pPr marL="180975" indent="-180975">
              <a:buClr>
                <a:srgbClr val="005EAD"/>
              </a:buClr>
              <a:defRPr/>
            </a:lvl1pPr>
            <a:lvl2pPr marL="631825" indent="-180975"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3" title="Test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5" y="1263650"/>
            <a:ext cx="8639175" cy="24939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 sz="1600" b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/>
            </a:pPr>
            <a:r>
              <a:rPr lang="de-DE" dirty="0"/>
              <a:t>Abschnittsüberschrift (Arial 16 Pt,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  <p:sp>
        <p:nvSpPr>
          <p:cNvPr id="13" name="Textplatzhalter 3" title="Test"/>
          <p:cNvSpPr>
            <a:spLocks noGrp="1"/>
          </p:cNvSpPr>
          <p:nvPr>
            <p:ph type="body" sz="quarter" idx="14" hasCustomPrompt="1"/>
          </p:nvPr>
        </p:nvSpPr>
        <p:spPr>
          <a:xfrm>
            <a:off x="249238" y="536575"/>
            <a:ext cx="8639175" cy="368300"/>
          </a:xfrm>
          <a:prstGeom prst="rect">
            <a:avLst/>
          </a:prstGeom>
        </p:spPr>
        <p:txBody>
          <a:bodyPr vert="horz"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 sz="1800" b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/>
            </a:pPr>
            <a:r>
              <a:rPr lang="de-DE" dirty="0"/>
              <a:t>Subheadline (Arial 18 Pt,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  <p:sp>
        <p:nvSpPr>
          <p:cNvPr id="14" name="Titel 6"/>
          <p:cNvSpPr>
            <a:spLocks noGrp="1"/>
          </p:cNvSpPr>
          <p:nvPr>
            <p:ph type="title" hasCustomPrompt="1"/>
          </p:nvPr>
        </p:nvSpPr>
        <p:spPr>
          <a:xfrm>
            <a:off x="243127" y="184150"/>
            <a:ext cx="8654572" cy="35242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0" tIns="0" bIns="0" anchor="t" anchorCtr="0"/>
          <a:lstStyle>
            <a:lvl1pPr>
              <a:defRPr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Headline (Arial 24 Pt, </a:t>
            </a:r>
            <a:r>
              <a:rPr lang="de-DE" dirty="0" err="1">
                <a:solidFill>
                  <a:schemeClr val="tx2"/>
                </a:solidFill>
                <a:latin typeface="Arial"/>
                <a:cs typeface="Arial"/>
              </a:rPr>
              <a:t>Bold</a:t>
            </a:r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5"/>
          </p:nvPr>
        </p:nvSpPr>
        <p:spPr>
          <a:xfrm>
            <a:off x="4788463" y="1622717"/>
            <a:ext cx="4101214" cy="4505033"/>
          </a:xfrm>
          <a:prstGeom prst="rect">
            <a:avLst/>
          </a:prstGeom>
        </p:spPr>
        <p:txBody>
          <a:bodyPr lIns="0" tIns="0" rIns="0" bIns="0"/>
          <a:lstStyle>
            <a:lvl1pPr marL="180975" indent="-180975">
              <a:buClr>
                <a:srgbClr val="005EAD"/>
              </a:buClr>
              <a:defRPr/>
            </a:lvl1pPr>
            <a:lvl2pPr marL="631825" indent="-180975"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910368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 descr="FH-SWF_Logo-RGB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471" y="6257104"/>
            <a:ext cx="1061911" cy="390090"/>
          </a:xfrm>
          <a:prstGeom prst="rect">
            <a:avLst/>
          </a:prstGeom>
        </p:spPr>
      </p:pic>
      <p:sp>
        <p:nvSpPr>
          <p:cNvPr id="22" name="Text Box 149"/>
          <p:cNvSpPr txBox="1">
            <a:spLocks noChangeArrowheads="1"/>
          </p:cNvSpPr>
          <p:nvPr userDrawn="1"/>
        </p:nvSpPr>
        <p:spPr bwMode="auto">
          <a:xfrm>
            <a:off x="241300" y="6471214"/>
            <a:ext cx="6820207" cy="12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Folie </a:t>
            </a:r>
            <a:fld id="{44BA279E-E9BC-D743-974C-EFE8A41952FB}" type="slidenum">
              <a:rPr lang="de-DE" sz="800" smtClean="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2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41300" y="6325317"/>
            <a:ext cx="6829732" cy="13929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>
            <a:lvl1pPr>
              <a:defRPr lang="de-DE" sz="800" dirty="0">
                <a:solidFill>
                  <a:schemeClr val="tx1"/>
                </a:solidFill>
              </a:defRPr>
            </a:lvl1pPr>
          </a:lstStyle>
          <a:p>
            <a:pPr algn="l"/>
            <a:r>
              <a:rPr lang="de-DE" dirty="0"/>
              <a:t>Autor (4/2022)</a:t>
            </a:r>
          </a:p>
        </p:txBody>
      </p:sp>
      <p:sp>
        <p:nvSpPr>
          <p:cNvPr id="25" name="Textplatzhalter 3" title="Test"/>
          <p:cNvSpPr>
            <a:spLocks noGrp="1"/>
          </p:cNvSpPr>
          <p:nvPr>
            <p:ph type="body" sz="quarter" idx="14" hasCustomPrompt="1"/>
          </p:nvPr>
        </p:nvSpPr>
        <p:spPr>
          <a:xfrm>
            <a:off x="249238" y="536575"/>
            <a:ext cx="8639175" cy="368300"/>
          </a:xfrm>
          <a:prstGeom prst="rect">
            <a:avLst/>
          </a:prstGeom>
        </p:spPr>
        <p:txBody>
          <a:bodyPr vert="horz"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 sz="1800" b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005EAD"/>
              </a:buClr>
              <a:buSzTx/>
              <a:buFont typeface="Wingdings" charset="0"/>
              <a:buNone/>
              <a:tabLst/>
              <a:defRPr/>
            </a:pPr>
            <a:r>
              <a:rPr lang="de-DE" dirty="0"/>
              <a:t>Subheadline (Arial 18 Pt,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  <p:sp>
        <p:nvSpPr>
          <p:cNvPr id="26" name="Titel 6"/>
          <p:cNvSpPr>
            <a:spLocks noGrp="1"/>
          </p:cNvSpPr>
          <p:nvPr>
            <p:ph type="title" hasCustomPrompt="1"/>
          </p:nvPr>
        </p:nvSpPr>
        <p:spPr>
          <a:xfrm>
            <a:off x="243127" y="184150"/>
            <a:ext cx="8654572" cy="35242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0" tIns="0" bIns="0" anchor="t" anchorCtr="0"/>
          <a:lstStyle>
            <a:lvl1pPr>
              <a:defRPr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Headline (Arial 24 Pt, </a:t>
            </a:r>
            <a:r>
              <a:rPr lang="de-DE" dirty="0" err="1">
                <a:solidFill>
                  <a:schemeClr val="tx2"/>
                </a:solidFill>
                <a:latin typeface="Arial"/>
                <a:cs typeface="Arial"/>
              </a:rPr>
              <a:t>Bold</a:t>
            </a:r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)</a:t>
            </a:r>
          </a:p>
        </p:txBody>
      </p:sp>
      <p:cxnSp>
        <p:nvCxnSpPr>
          <p:cNvPr id="10" name="Gerade Verbindung 9"/>
          <p:cNvCxnSpPr/>
          <p:nvPr userDrawn="1"/>
        </p:nvCxnSpPr>
        <p:spPr bwMode="auto">
          <a:xfrm>
            <a:off x="-4762" y="921657"/>
            <a:ext cx="4575175" cy="0"/>
          </a:xfrm>
          <a:prstGeom prst="line">
            <a:avLst/>
          </a:prstGeom>
          <a:noFill/>
          <a:ln w="38100" cap="rnd" cmpd="sng" algn="ctr">
            <a:solidFill>
              <a:srgbClr val="BE006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246063" y="1263650"/>
            <a:ext cx="8648699" cy="48641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5EAD"/>
              </a:buClr>
              <a:buNone/>
              <a:defRPr/>
            </a:lvl1pPr>
            <a:lvl2pPr marL="631825" indent="-180975"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2050933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E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1" fontAlgn="base" hangingPunct="1">
        <a:spcBef>
          <a:spcPct val="0"/>
        </a:spcBef>
        <a:spcAft>
          <a:spcPct val="30000"/>
        </a:spcAft>
        <a:buClr>
          <a:srgbClr val="005EAD"/>
        </a:buClr>
        <a:buFont typeface="Wingdings" charset="0"/>
        <a:buChar char="§"/>
        <a:defRPr sz="1600">
          <a:solidFill>
            <a:schemeClr val="tx1"/>
          </a:solidFill>
          <a:latin typeface="Arial"/>
          <a:ea typeface="+mn-ea"/>
          <a:cs typeface="Arial"/>
        </a:defRPr>
      </a:lvl1pPr>
      <a:lvl2pPr marL="665163" indent="-285750" algn="l" rtl="0" eaLnBrk="1" fontAlgn="base" hangingPunct="1">
        <a:spcBef>
          <a:spcPct val="0"/>
        </a:spcBef>
        <a:spcAft>
          <a:spcPct val="30000"/>
        </a:spcAft>
        <a:buClr>
          <a:srgbClr val="005EAD"/>
        </a:buClr>
        <a:buFont typeface="Wingdings" charset="0"/>
        <a:buChar char="§"/>
        <a:defRPr sz="1600">
          <a:solidFill>
            <a:schemeClr val="tx1"/>
          </a:solidFill>
          <a:latin typeface="Arial"/>
          <a:ea typeface="+mn-ea"/>
          <a:cs typeface="Arial"/>
        </a:defRPr>
      </a:lvl2pPr>
      <a:lvl3pPr marL="1084263" indent="-228600" algn="l" rtl="0" eaLnBrk="1" fontAlgn="base" hangingPunct="1">
        <a:spcBef>
          <a:spcPct val="0"/>
        </a:spcBef>
        <a:spcAft>
          <a:spcPct val="30000"/>
        </a:spcAft>
        <a:buClr>
          <a:srgbClr val="005EAD"/>
        </a:buClr>
        <a:buFont typeface="Wingdings" charset="0"/>
        <a:buChar char="§"/>
        <a:defRPr sz="1600">
          <a:solidFill>
            <a:schemeClr val="tx1"/>
          </a:solidFill>
          <a:latin typeface="Arial"/>
          <a:ea typeface="+mn-ea"/>
          <a:cs typeface="Arial"/>
        </a:defRPr>
      </a:lvl3pPr>
      <a:lvl4pPr marL="1503363" indent="-228600" algn="l" rtl="0" eaLnBrk="1" fontAlgn="base" hangingPunct="1">
        <a:spcBef>
          <a:spcPct val="0"/>
        </a:spcBef>
        <a:spcAft>
          <a:spcPct val="30000"/>
        </a:spcAft>
        <a:buClr>
          <a:srgbClr val="005EAD"/>
        </a:buClr>
        <a:buFont typeface="Wingdings" charset="0"/>
        <a:buChar char="§"/>
        <a:tabLst/>
        <a:defRPr sz="1600">
          <a:solidFill>
            <a:schemeClr val="tx1"/>
          </a:solidFill>
          <a:latin typeface="Arial"/>
          <a:ea typeface="+mn-ea"/>
          <a:cs typeface="Arial"/>
        </a:defRPr>
      </a:lvl4pPr>
      <a:lvl5pPr marL="1922463" indent="-228600" algn="l" rtl="0" eaLnBrk="1" fontAlgn="base" hangingPunct="1">
        <a:spcBef>
          <a:spcPct val="0"/>
        </a:spcBef>
        <a:spcAft>
          <a:spcPct val="30000"/>
        </a:spcAft>
        <a:buClr>
          <a:srgbClr val="005EAD"/>
        </a:buClr>
        <a:buFont typeface="Wingdings" charset="0"/>
        <a:buChar char="§"/>
        <a:defRPr sz="1600">
          <a:solidFill>
            <a:schemeClr val="tx1"/>
          </a:solidFill>
          <a:latin typeface="Arial"/>
          <a:ea typeface="+mn-ea"/>
          <a:cs typeface="Arial"/>
        </a:defRPr>
      </a:lvl5pPr>
      <a:lvl6pPr marL="2379663" indent="-228600" algn="l" rtl="0" eaLnBrk="1" fontAlgn="base" hangingPunct="1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1" fontAlgn="base" hangingPunct="1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1" fontAlgn="base" hangingPunct="1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1" fontAlgn="base" hangingPunct="1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PDF-Tool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Projektarbeit Gruppe A2-2</a:t>
            </a: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rcRect t="15891" b="15891"/>
          <a:stretch/>
        </p:blipFill>
        <p:spPr>
          <a:xfrm>
            <a:off x="0" y="1090613"/>
            <a:ext cx="9144000" cy="4678362"/>
          </a:xfrm>
          <a:prstGeom prst="rect">
            <a:avLst/>
          </a:prstGeom>
        </p:spPr>
      </p:pic>
      <p:cxnSp>
        <p:nvCxnSpPr>
          <p:cNvPr id="6" name="Gerade Verbindung 5"/>
          <p:cNvCxnSpPr/>
          <p:nvPr/>
        </p:nvCxnSpPr>
        <p:spPr bwMode="auto">
          <a:xfrm>
            <a:off x="0" y="5749200"/>
            <a:ext cx="4575175" cy="0"/>
          </a:xfrm>
          <a:prstGeom prst="line">
            <a:avLst/>
          </a:prstGeom>
          <a:noFill/>
          <a:ln w="38100" cap="rnd" cmpd="sng" algn="ctr">
            <a:solidFill>
              <a:srgbClr val="B0046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701240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Nahomie Reine Sigha Tagne, Delia Altewischer, Pascal Schäfer, Jörg Helkamp (01/2025)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PDF-Tool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Pascal</a:t>
            </a:r>
          </a:p>
        </p:txBody>
      </p:sp>
    </p:spTree>
    <p:extLst>
      <p:ext uri="{BB962C8B-B14F-4D97-AF65-F5344CB8AC3E}">
        <p14:creationId xmlns:p14="http://schemas.microsoft.com/office/powerpoint/2010/main" val="244175879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Nahomie Reine Sigha Tagne, Delia Altewischer, Pascal Schäfer, Jörg Helkamp (01/2025)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PDF-Tool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Pascal</a:t>
            </a:r>
          </a:p>
        </p:txBody>
      </p:sp>
    </p:spTree>
    <p:extLst>
      <p:ext uri="{BB962C8B-B14F-4D97-AF65-F5344CB8AC3E}">
        <p14:creationId xmlns:p14="http://schemas.microsoft.com/office/powerpoint/2010/main" val="349600027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Nahomie Reine Sigha Tagne, Delia Altewischer, Pascal Schäfer, Jörg Helkamp (01/2025)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PDF-Tool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Jörg</a:t>
            </a:r>
          </a:p>
        </p:txBody>
      </p:sp>
    </p:spTree>
    <p:extLst>
      <p:ext uri="{BB962C8B-B14F-4D97-AF65-F5344CB8AC3E}">
        <p14:creationId xmlns:p14="http://schemas.microsoft.com/office/powerpoint/2010/main" val="131624962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Nahomie Reine Sigha Tagne, Delia Altewischer, Pascal Schäfer, Jörg Helkamp (01/2025)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PDF-Tool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Jörg</a:t>
            </a:r>
          </a:p>
        </p:txBody>
      </p:sp>
    </p:spTree>
    <p:extLst>
      <p:ext uri="{BB962C8B-B14F-4D97-AF65-F5344CB8AC3E}">
        <p14:creationId xmlns:p14="http://schemas.microsoft.com/office/powerpoint/2010/main" val="216615799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Nahomie Reine Sigha Tagne, Delia Altewischer, Pascal Schäfer, Jörg Helkamp (01/2025)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Projektarbeit Gruppe A2-2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DC8CA1E-CB87-4F0B-B617-5563EE8090E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49238" y="1263650"/>
            <a:ext cx="8647088" cy="4864100"/>
          </a:xfrm>
        </p:spPr>
        <p:txBody>
          <a:bodyPr/>
          <a:lstStyle/>
          <a:p>
            <a:r>
              <a:rPr lang="de-DE" dirty="0"/>
              <a:t>„Ins kalte Wasser geworfen worden“ // Orientierungslosigkeit zu Beginn</a:t>
            </a:r>
          </a:p>
          <a:p>
            <a:r>
              <a:rPr lang="de-DE" dirty="0"/>
              <a:t>Großer Lernprozess // Entwicklungskurve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83373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>
            <a:extLst>
              <a:ext uri="{FF2B5EF4-FFF2-40B4-BE49-F238E27FC236}">
                <a16:creationId xmlns:a16="http://schemas.microsoft.com/office/drawing/2014/main" id="{192D19F2-9E63-459A-94B7-C781D73AA2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891" b="15891"/>
          <a:stretch/>
        </p:blipFill>
        <p:spPr>
          <a:xfrm>
            <a:off x="0" y="1090613"/>
            <a:ext cx="9144000" cy="4678362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Nahomie Reine Sigha Tagne, Delia Altewischer, Pascal Schäfer, Jörg Helkamp (01/2025)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PDF-Tool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Projektarbeit Gruppe A2-2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19150" y="2754539"/>
            <a:ext cx="5705700" cy="1348921"/>
          </a:xfrm>
        </p:spPr>
        <p:txBody>
          <a:bodyPr/>
          <a:lstStyle/>
          <a:p>
            <a:r>
              <a:rPr lang="de-DE" sz="6000" b="1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7422400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Nahomie Reine Sigha Tagne, Delia Altewischer, Pascal Schäfer, Jörg Helkamp (01/2025)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Unser Prozess</a:t>
            </a:r>
          </a:p>
          <a:p>
            <a:r>
              <a:rPr lang="de-DE" dirty="0"/>
              <a:t>Unsere Entscheidungen</a:t>
            </a:r>
          </a:p>
          <a:p>
            <a:r>
              <a:rPr lang="de-DE" dirty="0"/>
              <a:t>Unsere Struktur</a:t>
            </a:r>
          </a:p>
          <a:p>
            <a:r>
              <a:rPr lang="de-DE" dirty="0"/>
              <a:t>Nahomie</a:t>
            </a:r>
          </a:p>
          <a:p>
            <a:r>
              <a:rPr lang="de-DE" dirty="0"/>
              <a:t>Delia</a:t>
            </a:r>
          </a:p>
          <a:p>
            <a:r>
              <a:rPr lang="de-DE" dirty="0"/>
              <a:t>Pascal</a:t>
            </a:r>
          </a:p>
          <a:p>
            <a:r>
              <a:rPr lang="de-DE" dirty="0"/>
              <a:t>Jörg</a:t>
            </a:r>
          </a:p>
          <a:p>
            <a:r>
              <a:rPr lang="de-DE"/>
              <a:t>Fazit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</p:spTree>
    <p:extLst>
      <p:ext uri="{BB962C8B-B14F-4D97-AF65-F5344CB8AC3E}">
        <p14:creationId xmlns:p14="http://schemas.microsoft.com/office/powerpoint/2010/main" val="285193912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Nahomie Reine Sigha Tagne, Delia Altewischer, Pascal Schäfer, Jörg Helkamp (01/2025)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PDF-Tool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Prozess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>
          <a:xfrm>
            <a:off x="249238" y="1263650"/>
            <a:ext cx="8639175" cy="4864100"/>
          </a:xfrm>
        </p:spPr>
        <p:txBody>
          <a:bodyPr/>
          <a:lstStyle/>
          <a:p>
            <a:r>
              <a:rPr lang="de-DE" dirty="0"/>
              <a:t>Thematische Einarbeitung / GitHub</a:t>
            </a:r>
          </a:p>
          <a:p>
            <a:r>
              <a:rPr lang="de-DE" dirty="0"/>
              <a:t>Wahl der Bibliotheken</a:t>
            </a:r>
          </a:p>
          <a:p>
            <a:r>
              <a:rPr lang="de-DE" dirty="0"/>
              <a:t>Themenverteilung</a:t>
            </a:r>
          </a:p>
          <a:p>
            <a:r>
              <a:rPr lang="de-DE" dirty="0"/>
              <a:t>Erster Prototyp -&gt; iterative Verbesserung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190630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716B6FC-DBF1-4E41-8753-A27826C9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Nahomie Reine Sigha Tagne, Delia Altewischer, Pascal Schäfer, Jörg Helkamp (01/2025)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005981-5ED1-4C80-9C0A-8E5DE8EE28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PDF-Tool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692FAD6-8AE9-4FE3-AEB0-6F6505D3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Entscheidungen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2146465-AD96-4342-9D05-FF20291C63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49238" y="1263650"/>
            <a:ext cx="8648461" cy="4864100"/>
          </a:xfrm>
        </p:spPr>
        <p:txBody>
          <a:bodyPr/>
          <a:lstStyle/>
          <a:p>
            <a:r>
              <a:rPr lang="de-DE" dirty="0"/>
              <a:t>Bibliotheken</a:t>
            </a:r>
          </a:p>
          <a:p>
            <a:pPr lvl="1"/>
            <a:r>
              <a:rPr lang="de-DE" dirty="0"/>
              <a:t>pdf2docx</a:t>
            </a:r>
          </a:p>
          <a:p>
            <a:pPr lvl="1"/>
            <a:r>
              <a:rPr lang="de-DE" dirty="0" err="1"/>
              <a:t>PyMuPDF</a:t>
            </a:r>
            <a:endParaRPr lang="de-DE" dirty="0"/>
          </a:p>
          <a:p>
            <a:pPr lvl="1"/>
            <a:r>
              <a:rPr lang="de-DE" dirty="0"/>
              <a:t>PyQt5</a:t>
            </a:r>
          </a:p>
          <a:p>
            <a:pPr lvl="1"/>
            <a:endParaRPr lang="de-DE" dirty="0"/>
          </a:p>
          <a:p>
            <a:pPr marL="450850" lvl="1" indent="0">
              <a:buNone/>
            </a:pPr>
            <a:endParaRPr lang="de-DE" dirty="0"/>
          </a:p>
          <a:p>
            <a:pPr marL="450850" lvl="1" indent="0">
              <a:buNone/>
            </a:pPr>
            <a:endParaRPr lang="de-DE" dirty="0"/>
          </a:p>
          <a:p>
            <a:pPr marL="450850" lvl="1" indent="0">
              <a:buNone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2A2E10A-67BB-49A4-BC16-78F3116A7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953" y="1990411"/>
            <a:ext cx="3689704" cy="341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5886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Nahomie Reine Sigha Tagne, Delia Altewischer, Pascal Schäfer, Jörg Helkamp (01/2025)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PDF-Tool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Struktur</a:t>
            </a:r>
          </a:p>
        </p:txBody>
      </p:sp>
    </p:spTree>
    <p:extLst>
      <p:ext uri="{BB962C8B-B14F-4D97-AF65-F5344CB8AC3E}">
        <p14:creationId xmlns:p14="http://schemas.microsoft.com/office/powerpoint/2010/main" val="287096590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Nahomie Reine Sigha Tagne, Delia Altewischer, Pascal Schäfer, Jörg Helkamp (01/2025)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PDF-Tool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Nahomie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34826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Nahomie Reine Sigha Tagne, Delia Altewischer, Pascal Schäfer, Jörg Helkamp (01/2025)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PDF-Tool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Nahomie</a:t>
            </a:r>
          </a:p>
        </p:txBody>
      </p:sp>
    </p:spTree>
    <p:extLst>
      <p:ext uri="{BB962C8B-B14F-4D97-AF65-F5344CB8AC3E}">
        <p14:creationId xmlns:p14="http://schemas.microsoft.com/office/powerpoint/2010/main" val="145826384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Nahomie Reine Sigha Tagne, Delia Altewischer, Pascal Schäfer, Jörg Helkamp (01/2025)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PDF-Tool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Delia</a:t>
            </a:r>
          </a:p>
        </p:txBody>
      </p:sp>
    </p:spTree>
    <p:extLst>
      <p:ext uri="{BB962C8B-B14F-4D97-AF65-F5344CB8AC3E}">
        <p14:creationId xmlns:p14="http://schemas.microsoft.com/office/powerpoint/2010/main" val="35338360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Nahomie Reine Sigha Tagne, Delia Altewischer, Pascal Schäfer, Jörg Helkamp (01/2025)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PDF-Tool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Delia</a:t>
            </a:r>
          </a:p>
        </p:txBody>
      </p:sp>
    </p:spTree>
    <p:extLst>
      <p:ext uri="{BB962C8B-B14F-4D97-AF65-F5344CB8AC3E}">
        <p14:creationId xmlns:p14="http://schemas.microsoft.com/office/powerpoint/2010/main" val="289162676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_3zu4_2022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noFill/>
        <a:ln w="38100" cap="rnd" cmpd="sng" algn="ctr">
          <a:solidFill>
            <a:srgbClr val="BE006E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01FBB0AF-CDFA-474E-96AE-9A68A839D008}" vid="{9B424439-307F-EE40-A81D-A3CDB3258B21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PPT-Master_4zu3_2022</Template>
  <TotalTime>0</TotalTime>
  <Words>309</Words>
  <Application>Microsoft Office PowerPoint</Application>
  <PresentationFormat>Bildschirmpräsentation (4:3)</PresentationFormat>
  <Paragraphs>66</Paragraphs>
  <Slides>15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  <vt:variant>
        <vt:lpstr>Zielgruppenorientierte Präsentationen</vt:lpstr>
      </vt:variant>
      <vt:variant>
        <vt:i4>1</vt:i4>
      </vt:variant>
    </vt:vector>
  </HeadingPairs>
  <TitlesOfParts>
    <vt:vector size="21" baseType="lpstr">
      <vt:lpstr>Arial</vt:lpstr>
      <vt:lpstr>Syntax</vt:lpstr>
      <vt:lpstr>Times</vt:lpstr>
      <vt:lpstr>Wingdings</vt:lpstr>
      <vt:lpstr>Master_3zu4_2022</vt:lpstr>
      <vt:lpstr>Projektarbeit Gruppe A2-2</vt:lpstr>
      <vt:lpstr>Inhaltsverzeichnis</vt:lpstr>
      <vt:lpstr>Unser Prozess</vt:lpstr>
      <vt:lpstr>Unsere Entscheidungen</vt:lpstr>
      <vt:lpstr>Unsere Struktur</vt:lpstr>
      <vt:lpstr>Nahomie</vt:lpstr>
      <vt:lpstr>Nahomie</vt:lpstr>
      <vt:lpstr>Delia</vt:lpstr>
      <vt:lpstr>Delia</vt:lpstr>
      <vt:lpstr>Pascal</vt:lpstr>
      <vt:lpstr>Pascal</vt:lpstr>
      <vt:lpstr>Jörg</vt:lpstr>
      <vt:lpstr>Jörg</vt:lpstr>
      <vt:lpstr>Fazit</vt:lpstr>
      <vt:lpstr>Projektarbeit Gruppe A2-2</vt:lpstr>
      <vt:lpstr>Mustermann1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Delia Altewischer</dc:creator>
  <cp:lastModifiedBy>Delia Altewischer</cp:lastModifiedBy>
  <cp:revision>1</cp:revision>
  <cp:lastPrinted>2010-04-29T14:30:22Z</cp:lastPrinted>
  <dcterms:created xsi:type="dcterms:W3CDTF">2025-01-11T20:06:50Z</dcterms:created>
  <dcterms:modified xsi:type="dcterms:W3CDTF">2025-01-12T17:15:48Z</dcterms:modified>
</cp:coreProperties>
</file>