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A8BD-F21D-45B8-AE3A-6277EC225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0AB19-9EE3-4D83-8947-44A97A0D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8B988-0F02-4014-AADF-6F6B92D7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47C96-2E56-4408-B14D-6D4DC4DB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7C567-8491-4635-9429-D4BA2B73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9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FE7A8-1142-43DD-9D75-C7B901C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7FB48D-AD54-48B4-B1E8-F2AA6A088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DA5E8-6974-4BD9-87A1-7EC31483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012F6-8621-4419-957E-F453D89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620F7-D881-4A3F-90EA-C95D79E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82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72C6B-329B-4601-88DE-B2C17CF9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B51F90-D17B-411A-8ADE-A305AE4F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02C74-D8EF-479E-A19C-4935C968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604EC-F710-43AB-A192-77FF57E0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BF03F-296A-485E-9595-726050BB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2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117C6-A59B-4CDE-9098-B3E59F9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68BAA-A2F1-485C-9CE6-4A2C7C54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3B52C-09F3-4964-8801-B1A5505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CEA89-BFE4-459E-8F05-BF13D243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E618B-8004-44E4-83C2-B5CB52C6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5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2B66-EE99-496C-B15E-D9C8540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1EE6D-89AE-4CBC-B593-DF362825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7FEA6-C723-4D37-AAF6-3AF23BEE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69A5E-6F68-4AC3-953D-894AFA78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6AF85-7057-423D-A89F-13727C32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62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90D29-69E3-46E8-B323-A76DAA0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3CFDD-8AB0-412B-96C2-CC5BF7C9C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BF84B-380F-446D-83B7-E54D75CA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B8058E-9343-4A53-8035-6CD654E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34814-1DAB-485E-88FF-9B3E618B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3D757-F845-47D8-868B-C333E512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32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8DF1D-439F-494E-A150-80C8A463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7A6DFC-A82A-41B0-98C7-BA04AC57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3CF0F-922F-460C-8B0A-7C6C413E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6610BC-4442-4C8F-A28F-F77EB306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DC4BB8-C7DF-42B8-A7AF-7D8E7954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EFC7F-DE08-4C01-8C5D-02266CF3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7599E-68DE-4395-B2FD-8D020B83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C611CF-761E-4D31-BD1B-DD4648D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3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F5C95-1435-4492-8B5C-BC843394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7A3491-2AD2-4A07-B72D-6472BB6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9A9AF0-E411-4322-9D9A-CE926B87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CE522F-B964-47C9-8523-085B0A0E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2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3E540-74BB-41FD-8F31-9657406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3411B2-82D4-4C3D-A1D5-016B850A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EAE16-AE67-452C-82F8-2E47E7E1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04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987A-A096-409A-AD7D-87B7DA23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CD45F-F973-416D-85F9-02049199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448154-6398-43DF-97CC-338A1167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17940E-E119-4C74-998C-1763CF6B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800A6-43E6-4A5B-B56F-542971FD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BA39A4-DD9B-476D-8C99-B0F65874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94DCC-0329-4858-BA83-B795BA8E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C6715F-11F3-4719-A83D-7D6BF337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8539F5-45E4-426B-9CB2-AE2DC542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F16E4C-9BFF-423A-B2D4-F9831CFD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4C37E8-6D0C-4571-8549-95F6602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09FF9-209C-4FFD-8218-0A1EB6DB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6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5B63D9-CB60-4159-B4CE-38A1CE1C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FC10E-CF57-4558-85BE-1C6744D9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ECC23-27E9-46AD-BBD6-3691D5DA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72BF-D9B1-4458-9D61-EC8C450EF060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0133A-64A6-486A-B794-A1CE7A5FA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3A75A-2F47-402A-B30A-55EE85DF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8E58-9579-4C8C-BB9E-81375008F2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175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6A175-EFAB-49FC-92EB-1908F994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6FB0C-A210-44EF-87AF-F34C8D02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Erleichtern das </a:t>
            </a:r>
            <a:r>
              <a:rPr lang="de-AT" dirty="0" err="1"/>
              <a:t>Deployment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Setzt Node.js wissen voraus</a:t>
            </a:r>
          </a:p>
          <a:p>
            <a:endParaRPr lang="de-AT" dirty="0"/>
          </a:p>
          <a:p>
            <a:r>
              <a:rPr lang="de-AT" dirty="0"/>
              <a:t>Macht das generelle </a:t>
            </a:r>
            <a:r>
              <a:rPr lang="de-AT"/>
              <a:t>Arbeiten leichter</a:t>
            </a:r>
          </a:p>
          <a:p>
            <a:endParaRPr lang="de-AT" dirty="0"/>
          </a:p>
          <a:p>
            <a:r>
              <a:rPr lang="de-AT" dirty="0"/>
              <a:t>Unterstützen nur AWS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62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Bayer</dc:creator>
  <cp:lastModifiedBy>Reinhard Bayer</cp:lastModifiedBy>
  <cp:revision>4</cp:revision>
  <dcterms:created xsi:type="dcterms:W3CDTF">2022-03-17T17:16:48Z</dcterms:created>
  <dcterms:modified xsi:type="dcterms:W3CDTF">2022-03-17T17:25:28Z</dcterms:modified>
</cp:coreProperties>
</file>