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5" r:id="rId3"/>
    <p:sldId id="266" r:id="rId4"/>
    <p:sldId id="26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49"/>
    <a:srgbClr val="656D78"/>
    <a:srgbClr val="545C66"/>
    <a:srgbClr val="48515A"/>
    <a:srgbClr val="565F69"/>
    <a:srgbClr val="E6E9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7" autoAdjust="0"/>
    <p:restoredTop sz="92290" autoAdjust="0"/>
  </p:normalViewPr>
  <p:slideViewPr>
    <p:cSldViewPr snapToGrid="0">
      <p:cViewPr varScale="1">
        <p:scale>
          <a:sx n="104" d="100"/>
          <a:sy n="10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8D895-FD7E-42CA-97B4-53D9638FAF4A}" type="datetimeFigureOut">
              <a:rPr lang="de-AT" smtClean="0"/>
              <a:t>26.04.2019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AC994-5E31-42CE-95E9-94B319210F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796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AC994-5E31-42CE-95E9-94B319210F98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729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3F8-1864-4116-B766-82D0E79B3B1F}" type="datetimeFigureOut">
              <a:rPr lang="de-AT" smtClean="0"/>
              <a:t>26.04.2019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CAB4-A515-4FD2-8D3A-697987B160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550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3F8-1864-4116-B766-82D0E79B3B1F}" type="datetimeFigureOut">
              <a:rPr lang="de-AT" smtClean="0"/>
              <a:t>26.04.2019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CAB4-A515-4FD2-8D3A-697987B160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078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3F8-1864-4116-B766-82D0E79B3B1F}" type="datetimeFigureOut">
              <a:rPr lang="de-AT" smtClean="0"/>
              <a:t>26.04.2019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CAB4-A515-4FD2-8D3A-697987B160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097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3F8-1864-4116-B766-82D0E79B3B1F}" type="datetimeFigureOut">
              <a:rPr lang="de-AT" smtClean="0"/>
              <a:t>26.04.2019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CAB4-A515-4FD2-8D3A-697987B160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132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3F8-1864-4116-B766-82D0E79B3B1F}" type="datetimeFigureOut">
              <a:rPr lang="de-AT" smtClean="0"/>
              <a:t>26.04.2019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CAB4-A515-4FD2-8D3A-697987B160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12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3F8-1864-4116-B766-82D0E79B3B1F}" type="datetimeFigureOut">
              <a:rPr lang="de-AT" smtClean="0"/>
              <a:t>26.04.2019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CAB4-A515-4FD2-8D3A-697987B160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044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3F8-1864-4116-B766-82D0E79B3B1F}" type="datetimeFigureOut">
              <a:rPr lang="de-AT" smtClean="0"/>
              <a:t>26.04.2019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CAB4-A515-4FD2-8D3A-697987B160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608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3F8-1864-4116-B766-82D0E79B3B1F}" type="datetimeFigureOut">
              <a:rPr lang="de-AT" smtClean="0"/>
              <a:t>26.04.2019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CAB4-A515-4FD2-8D3A-697987B160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517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3F8-1864-4116-B766-82D0E79B3B1F}" type="datetimeFigureOut">
              <a:rPr lang="de-AT" smtClean="0"/>
              <a:t>26.04.2019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CAB4-A515-4FD2-8D3A-697987B160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98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3F8-1864-4116-B766-82D0E79B3B1F}" type="datetimeFigureOut">
              <a:rPr lang="de-AT" smtClean="0"/>
              <a:t>26.04.2019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CAB4-A515-4FD2-8D3A-697987B160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06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3F8-1864-4116-B766-82D0E79B3B1F}" type="datetimeFigureOut">
              <a:rPr lang="de-AT" smtClean="0"/>
              <a:t>26.04.2019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CAB4-A515-4FD2-8D3A-697987B160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996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03F8-1864-4116-B766-82D0E79B3B1F}" type="datetimeFigureOut">
              <a:rPr lang="de-AT" smtClean="0"/>
              <a:t>26.04.2019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5CAB4-A515-4FD2-8D3A-697987B160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572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63859" y="143951"/>
            <a:ext cx="3168000" cy="3168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Akkord 5"/>
          <p:cNvSpPr/>
          <p:nvPr/>
        </p:nvSpPr>
        <p:spPr>
          <a:xfrm rot="17481033">
            <a:off x="413144" y="200659"/>
            <a:ext cx="3024188" cy="3188447"/>
          </a:xfrm>
          <a:prstGeom prst="chord">
            <a:avLst>
              <a:gd name="adj1" fmla="val 5775340"/>
              <a:gd name="adj2" fmla="val 1320876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5" y="353984"/>
            <a:ext cx="2578212" cy="2578212"/>
          </a:xfrm>
          <a:prstGeom prst="rect">
            <a:avLst/>
          </a:prstGeom>
        </p:spPr>
      </p:pic>
      <p:sp>
        <p:nvSpPr>
          <p:cNvPr id="27" name="Ellipse 26"/>
          <p:cNvSpPr/>
          <p:nvPr/>
        </p:nvSpPr>
        <p:spPr>
          <a:xfrm>
            <a:off x="4443799" y="158807"/>
            <a:ext cx="3168000" cy="3168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Akkord 28"/>
          <p:cNvSpPr/>
          <p:nvPr/>
        </p:nvSpPr>
        <p:spPr>
          <a:xfrm rot="17481033">
            <a:off x="4500078" y="202792"/>
            <a:ext cx="3024188" cy="3188447"/>
          </a:xfrm>
          <a:prstGeom prst="chord">
            <a:avLst>
              <a:gd name="adj1" fmla="val 5775340"/>
              <a:gd name="adj2" fmla="val 1320876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88" y="440901"/>
            <a:ext cx="2715289" cy="2715289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33365" y="121168"/>
            <a:ext cx="4980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>
                <a:solidFill>
                  <a:srgbClr val="545C66"/>
                </a:solidFill>
              </a:rPr>
              <a:t>W</a:t>
            </a:r>
            <a:r>
              <a:rPr lang="en-GB" sz="1200" dirty="0" smtClean="0">
                <a:solidFill>
                  <a:srgbClr val="545C66"/>
                </a:solidFill>
              </a:rPr>
              <a:t>alking</a:t>
            </a:r>
            <a:endParaRPr lang="en-GB" sz="1200" dirty="0">
              <a:solidFill>
                <a:srgbClr val="545C66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580940" y="80425"/>
            <a:ext cx="43729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>
                <a:solidFill>
                  <a:srgbClr val="545C66"/>
                </a:solidFill>
              </a:rPr>
              <a:t>C</a:t>
            </a:r>
            <a:r>
              <a:rPr lang="en-GB" sz="1200" dirty="0" smtClean="0">
                <a:solidFill>
                  <a:srgbClr val="545C66"/>
                </a:solidFill>
              </a:rPr>
              <a:t>ycling</a:t>
            </a:r>
            <a:endParaRPr lang="en-GB" sz="1200" dirty="0">
              <a:solidFill>
                <a:srgbClr val="545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2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llipse 56"/>
          <p:cNvSpPr/>
          <p:nvPr/>
        </p:nvSpPr>
        <p:spPr>
          <a:xfrm>
            <a:off x="367979" y="3544112"/>
            <a:ext cx="3168000" cy="3168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Akkord 58"/>
          <p:cNvSpPr/>
          <p:nvPr/>
        </p:nvSpPr>
        <p:spPr>
          <a:xfrm rot="17481033">
            <a:off x="424258" y="3588097"/>
            <a:ext cx="3024188" cy="3188447"/>
          </a:xfrm>
          <a:prstGeom prst="chord">
            <a:avLst>
              <a:gd name="adj1" fmla="val 5775340"/>
              <a:gd name="adj2" fmla="val 1320876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2243">
            <a:off x="1029350" y="4086300"/>
            <a:ext cx="1928386" cy="1928386"/>
          </a:xfrm>
          <a:prstGeom prst="rect">
            <a:avLst/>
          </a:prstGeom>
        </p:spPr>
      </p:pic>
      <p:sp>
        <p:nvSpPr>
          <p:cNvPr id="61" name="Ellipse 60"/>
          <p:cNvSpPr/>
          <p:nvPr/>
        </p:nvSpPr>
        <p:spPr>
          <a:xfrm>
            <a:off x="4457057" y="3574311"/>
            <a:ext cx="3168000" cy="3168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Akkord 61"/>
          <p:cNvSpPr/>
          <p:nvPr/>
        </p:nvSpPr>
        <p:spPr>
          <a:xfrm rot="17481033">
            <a:off x="4513336" y="3618296"/>
            <a:ext cx="3024188" cy="3188447"/>
          </a:xfrm>
          <a:prstGeom prst="chord">
            <a:avLst>
              <a:gd name="adj1" fmla="val 5775340"/>
              <a:gd name="adj2" fmla="val 1320876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3" name="Gerader Verbinder 62"/>
          <p:cNvCxnSpPr/>
          <p:nvPr/>
        </p:nvCxnSpPr>
        <p:spPr>
          <a:xfrm>
            <a:off x="6753469" y="4579197"/>
            <a:ext cx="0" cy="1404000"/>
          </a:xfrm>
          <a:prstGeom prst="line">
            <a:avLst/>
          </a:prstGeom>
          <a:ln w="57150">
            <a:solidFill>
              <a:srgbClr val="565F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67" y="4579197"/>
            <a:ext cx="1586204" cy="1586204"/>
          </a:xfrm>
          <a:prstGeom prst="rect">
            <a:avLst/>
          </a:prstGeom>
        </p:spPr>
      </p:pic>
      <p:pic>
        <p:nvPicPr>
          <p:cNvPr id="65" name="Picture 2" descr="Bildergebnis fÃ¼r park  ri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249" y="4092408"/>
            <a:ext cx="660088" cy="541273"/>
          </a:xfrm>
          <a:prstGeom prst="rect">
            <a:avLst/>
          </a:prstGeom>
          <a:noFill/>
          <a:ln w="28575">
            <a:solidFill>
              <a:srgbClr val="565F6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Ellipse 69"/>
          <p:cNvSpPr/>
          <p:nvPr/>
        </p:nvSpPr>
        <p:spPr>
          <a:xfrm>
            <a:off x="8512342" y="3563919"/>
            <a:ext cx="3168000" cy="3168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Akkord 70"/>
          <p:cNvSpPr/>
          <p:nvPr/>
        </p:nvSpPr>
        <p:spPr>
          <a:xfrm rot="17481033">
            <a:off x="8568621" y="3607904"/>
            <a:ext cx="3024188" cy="3188447"/>
          </a:xfrm>
          <a:prstGeom prst="chord">
            <a:avLst>
              <a:gd name="adj1" fmla="val 5775340"/>
              <a:gd name="adj2" fmla="val 1320876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2" name="Grafik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20" y="4274344"/>
            <a:ext cx="2221402" cy="2221402"/>
          </a:xfrm>
          <a:prstGeom prst="rect">
            <a:avLst/>
          </a:prstGeom>
        </p:spPr>
      </p:pic>
      <p:pic>
        <p:nvPicPr>
          <p:cNvPr id="73" name="Picture 2" descr="Bildergebnis fÃ¼r park  rid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705" y="4441815"/>
            <a:ext cx="576583" cy="472799"/>
          </a:xfrm>
          <a:prstGeom prst="rect">
            <a:avLst/>
          </a:prstGeom>
          <a:noFill/>
          <a:ln w="28575">
            <a:solidFill>
              <a:srgbClr val="565F6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Gerader Verbinder 73"/>
          <p:cNvCxnSpPr/>
          <p:nvPr/>
        </p:nvCxnSpPr>
        <p:spPr>
          <a:xfrm>
            <a:off x="11094183" y="4924140"/>
            <a:ext cx="0" cy="1104900"/>
          </a:xfrm>
          <a:prstGeom prst="line">
            <a:avLst/>
          </a:prstGeom>
          <a:ln w="57150">
            <a:solidFill>
              <a:srgbClr val="565F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50972" y="143951"/>
            <a:ext cx="57797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Car</a:t>
            </a:r>
          </a:p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Version 1</a:t>
            </a:r>
            <a:endParaRPr lang="en-GB" sz="1200" dirty="0">
              <a:solidFill>
                <a:srgbClr val="545C66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58531" y="3508606"/>
            <a:ext cx="6610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Carsharing</a:t>
            </a:r>
            <a:endParaRPr lang="en-GB" sz="1200" dirty="0">
              <a:solidFill>
                <a:srgbClr val="545C66"/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3825288" y="3467863"/>
            <a:ext cx="7244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Park &amp; Ride</a:t>
            </a:r>
          </a:p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Version 1</a:t>
            </a:r>
            <a:endParaRPr lang="en-GB" sz="1200" dirty="0">
              <a:solidFill>
                <a:srgbClr val="545C66"/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7727133" y="3531389"/>
            <a:ext cx="7244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>
                <a:solidFill>
                  <a:srgbClr val="545C66"/>
                </a:solidFill>
              </a:rPr>
              <a:t>Park &amp; Ride</a:t>
            </a:r>
          </a:p>
          <a:p>
            <a:pPr algn="ctr"/>
            <a:r>
              <a:rPr lang="en-GB" sz="1200" dirty="0">
                <a:solidFill>
                  <a:srgbClr val="545C66"/>
                </a:solidFill>
              </a:rPr>
              <a:t>Version 2</a:t>
            </a:r>
          </a:p>
        </p:txBody>
      </p:sp>
      <p:sp>
        <p:nvSpPr>
          <p:cNvPr id="28" name="Ellipse 27"/>
          <p:cNvSpPr/>
          <p:nvPr/>
        </p:nvSpPr>
        <p:spPr>
          <a:xfrm>
            <a:off x="405431" y="174237"/>
            <a:ext cx="3168000" cy="3168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Akkord 29"/>
          <p:cNvSpPr/>
          <p:nvPr/>
        </p:nvSpPr>
        <p:spPr>
          <a:xfrm rot="17481033">
            <a:off x="461710" y="218222"/>
            <a:ext cx="3024188" cy="3188447"/>
          </a:xfrm>
          <a:prstGeom prst="chord">
            <a:avLst>
              <a:gd name="adj1" fmla="val 5775340"/>
              <a:gd name="adj2" fmla="val 1320876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6" y="479147"/>
            <a:ext cx="2361692" cy="2361692"/>
          </a:xfrm>
          <a:prstGeom prst="rect">
            <a:avLst/>
          </a:prstGeom>
        </p:spPr>
      </p:pic>
      <p:sp>
        <p:nvSpPr>
          <p:cNvPr id="3" name="Halbbogen 2"/>
          <p:cNvSpPr/>
          <p:nvPr/>
        </p:nvSpPr>
        <p:spPr>
          <a:xfrm rot="21228302">
            <a:off x="2220467" y="1192137"/>
            <a:ext cx="387213" cy="311881"/>
          </a:xfrm>
          <a:prstGeom prst="blockArc">
            <a:avLst>
              <a:gd name="adj1" fmla="val 10800000"/>
              <a:gd name="adj2" fmla="val 335628"/>
              <a:gd name="adj3" fmla="val 12540"/>
            </a:avLst>
          </a:prstGeom>
          <a:solidFill>
            <a:srgbClr val="656D78"/>
          </a:solidFill>
          <a:ln>
            <a:solidFill>
              <a:srgbClr val="656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848394" y="114554"/>
            <a:ext cx="57797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Car</a:t>
            </a:r>
          </a:p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Version 2</a:t>
            </a:r>
            <a:endParaRPr lang="en-GB" sz="1200" dirty="0">
              <a:solidFill>
                <a:srgbClr val="545C66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4387491" y="144840"/>
            <a:ext cx="3168000" cy="3168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Akkord 33"/>
          <p:cNvSpPr/>
          <p:nvPr/>
        </p:nvSpPr>
        <p:spPr>
          <a:xfrm rot="17481033">
            <a:off x="4443770" y="188825"/>
            <a:ext cx="3024188" cy="3188447"/>
          </a:xfrm>
          <a:prstGeom prst="chord">
            <a:avLst>
              <a:gd name="adj1" fmla="val 5775340"/>
              <a:gd name="adj2" fmla="val 1320876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13" y="529170"/>
            <a:ext cx="2302801" cy="2302801"/>
          </a:xfrm>
          <a:prstGeom prst="rect">
            <a:avLst/>
          </a:prstGeom>
        </p:spPr>
      </p:pic>
      <p:sp>
        <p:nvSpPr>
          <p:cNvPr id="36" name="Halbbogen 35"/>
          <p:cNvSpPr/>
          <p:nvPr/>
        </p:nvSpPr>
        <p:spPr>
          <a:xfrm>
            <a:off x="6067555" y="1238285"/>
            <a:ext cx="432000" cy="360000"/>
          </a:xfrm>
          <a:prstGeom prst="blockArc">
            <a:avLst>
              <a:gd name="adj1" fmla="val 10800000"/>
              <a:gd name="adj2" fmla="val 335628"/>
              <a:gd name="adj3" fmla="val 12540"/>
            </a:avLst>
          </a:prstGeom>
          <a:solidFill>
            <a:srgbClr val="545C66"/>
          </a:solidFill>
          <a:ln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4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95" y="1268330"/>
            <a:ext cx="1243357" cy="1243357"/>
          </a:xfrm>
          <a:prstGeom prst="rect">
            <a:avLst/>
          </a:prstGeom>
        </p:spPr>
      </p:pic>
      <p:sp>
        <p:nvSpPr>
          <p:cNvPr id="46" name="Akkord 45"/>
          <p:cNvSpPr/>
          <p:nvPr/>
        </p:nvSpPr>
        <p:spPr>
          <a:xfrm rot="17523839">
            <a:off x="8672633" y="296183"/>
            <a:ext cx="3024188" cy="3126507"/>
          </a:xfrm>
          <a:prstGeom prst="chord">
            <a:avLst>
              <a:gd name="adj1" fmla="val 5515011"/>
              <a:gd name="adj2" fmla="val 1336344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Ellipse 49"/>
          <p:cNvSpPr/>
          <p:nvPr/>
        </p:nvSpPr>
        <p:spPr>
          <a:xfrm>
            <a:off x="8649975" y="196499"/>
            <a:ext cx="3168000" cy="3168000"/>
          </a:xfrm>
          <a:prstGeom prst="ellipse">
            <a:avLst/>
          </a:prstGeom>
          <a:noFill/>
          <a:ln w="7620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Akkord 50"/>
          <p:cNvSpPr/>
          <p:nvPr/>
        </p:nvSpPr>
        <p:spPr>
          <a:xfrm rot="19389177">
            <a:off x="8608013" y="251768"/>
            <a:ext cx="3230801" cy="3126507"/>
          </a:xfrm>
          <a:prstGeom prst="chord">
            <a:avLst>
              <a:gd name="adj1" fmla="val 6493939"/>
              <a:gd name="adj2" fmla="val 12672450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Gerader Verbinder 31"/>
          <p:cNvCxnSpPr/>
          <p:nvPr/>
        </p:nvCxnSpPr>
        <p:spPr>
          <a:xfrm>
            <a:off x="12117402" y="-164073"/>
            <a:ext cx="0" cy="34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55985" y="3547458"/>
            <a:ext cx="3168000" cy="3168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Akkord 40"/>
          <p:cNvSpPr/>
          <p:nvPr/>
        </p:nvSpPr>
        <p:spPr>
          <a:xfrm rot="17481033">
            <a:off x="412264" y="3591443"/>
            <a:ext cx="3024188" cy="3188447"/>
          </a:xfrm>
          <a:prstGeom prst="chord">
            <a:avLst>
              <a:gd name="adj1" fmla="val 5775340"/>
              <a:gd name="adj2" fmla="val 1320876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7" y="4181087"/>
            <a:ext cx="2209156" cy="1923406"/>
          </a:xfrm>
          <a:prstGeom prst="rect">
            <a:avLst/>
          </a:prstGeom>
        </p:spPr>
      </p:pic>
      <p:sp>
        <p:nvSpPr>
          <p:cNvPr id="44" name="Textfeld 43"/>
          <p:cNvSpPr txBox="1"/>
          <p:nvPr/>
        </p:nvSpPr>
        <p:spPr>
          <a:xfrm>
            <a:off x="32987" y="3369759"/>
            <a:ext cx="9939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>
                <a:solidFill>
                  <a:srgbClr val="545C66"/>
                </a:solidFill>
              </a:rPr>
              <a:t>Public transport</a:t>
            </a:r>
          </a:p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Train</a:t>
            </a:r>
            <a:endParaRPr lang="en-GB" sz="1200" dirty="0">
              <a:solidFill>
                <a:srgbClr val="545C66"/>
              </a:solidFill>
            </a:endParaRPr>
          </a:p>
          <a:p>
            <a:pPr algn="ctr"/>
            <a:r>
              <a:rPr lang="en-GB" sz="1200" dirty="0">
                <a:solidFill>
                  <a:srgbClr val="545C66"/>
                </a:solidFill>
              </a:rPr>
              <a:t>Version </a:t>
            </a:r>
            <a:r>
              <a:rPr lang="en-GB" sz="1200" dirty="0" smtClean="0">
                <a:solidFill>
                  <a:srgbClr val="545C66"/>
                </a:solidFill>
              </a:rPr>
              <a:t>1</a:t>
            </a:r>
            <a:endParaRPr lang="en-GB" sz="1200" dirty="0">
              <a:solidFill>
                <a:srgbClr val="545C66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4645499" y="3506715"/>
            <a:ext cx="3168000" cy="3168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48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8" name="Grafik 4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12" y="4165255"/>
            <a:ext cx="1959358" cy="17422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3" name="Textfeld 52"/>
          <p:cNvSpPr txBox="1"/>
          <p:nvPr/>
        </p:nvSpPr>
        <p:spPr>
          <a:xfrm>
            <a:off x="3867680" y="3459089"/>
            <a:ext cx="9939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>
                <a:solidFill>
                  <a:srgbClr val="545C66"/>
                </a:solidFill>
              </a:rPr>
              <a:t>Public transport</a:t>
            </a:r>
          </a:p>
          <a:p>
            <a:pPr algn="ctr"/>
            <a:r>
              <a:rPr lang="en-GB" sz="1200" dirty="0">
                <a:solidFill>
                  <a:srgbClr val="545C66"/>
                </a:solidFill>
              </a:rPr>
              <a:t>Train</a:t>
            </a:r>
          </a:p>
          <a:p>
            <a:pPr algn="ctr"/>
            <a:r>
              <a:rPr lang="en-GB" sz="1200" dirty="0">
                <a:solidFill>
                  <a:srgbClr val="545C66"/>
                </a:solidFill>
              </a:rPr>
              <a:t>Version </a:t>
            </a:r>
            <a:r>
              <a:rPr lang="en-GB" sz="1200" dirty="0" smtClean="0">
                <a:solidFill>
                  <a:srgbClr val="545C66"/>
                </a:solidFill>
              </a:rPr>
              <a:t>2</a:t>
            </a:r>
            <a:endParaRPr lang="en-GB" sz="1200" dirty="0">
              <a:solidFill>
                <a:srgbClr val="545C66"/>
              </a:solidFill>
            </a:endParaRPr>
          </a:p>
        </p:txBody>
      </p:sp>
      <p:sp>
        <p:nvSpPr>
          <p:cNvPr id="56" name="Akkord 55"/>
          <p:cNvSpPr/>
          <p:nvPr/>
        </p:nvSpPr>
        <p:spPr>
          <a:xfrm rot="19630644">
            <a:off x="387866" y="260656"/>
            <a:ext cx="3024188" cy="3095178"/>
          </a:xfrm>
          <a:prstGeom prst="chord">
            <a:avLst>
              <a:gd name="adj1" fmla="val 5651858"/>
              <a:gd name="adj2" fmla="val 1320876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7" name="Akkord 56"/>
          <p:cNvSpPr/>
          <p:nvPr/>
        </p:nvSpPr>
        <p:spPr>
          <a:xfrm rot="17523839">
            <a:off x="438629" y="241022"/>
            <a:ext cx="3024188" cy="3126507"/>
          </a:xfrm>
          <a:prstGeom prst="chord">
            <a:avLst>
              <a:gd name="adj1" fmla="val 5515011"/>
              <a:gd name="adj2" fmla="val 1320876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hteck 36"/>
          <p:cNvSpPr/>
          <p:nvPr/>
        </p:nvSpPr>
        <p:spPr>
          <a:xfrm rot="18180000">
            <a:off x="2226595" y="1738973"/>
            <a:ext cx="423519" cy="1606757"/>
          </a:xfrm>
          <a:custGeom>
            <a:avLst/>
            <a:gdLst>
              <a:gd name="connsiteX0" fmla="*/ 0 w 476729"/>
              <a:gd name="connsiteY0" fmla="*/ 0 h 1606757"/>
              <a:gd name="connsiteX1" fmla="*/ 476729 w 476729"/>
              <a:gd name="connsiteY1" fmla="*/ 0 h 1606757"/>
              <a:gd name="connsiteX2" fmla="*/ 476729 w 476729"/>
              <a:gd name="connsiteY2" fmla="*/ 1606757 h 1606757"/>
              <a:gd name="connsiteX3" fmla="*/ 0 w 476729"/>
              <a:gd name="connsiteY3" fmla="*/ 1606757 h 1606757"/>
              <a:gd name="connsiteX4" fmla="*/ 0 w 476729"/>
              <a:gd name="connsiteY4" fmla="*/ 0 h 1606757"/>
              <a:gd name="connsiteX0" fmla="*/ 3367 w 480096"/>
              <a:gd name="connsiteY0" fmla="*/ 0 h 1606757"/>
              <a:gd name="connsiteX1" fmla="*/ 480096 w 480096"/>
              <a:gd name="connsiteY1" fmla="*/ 0 h 1606757"/>
              <a:gd name="connsiteX2" fmla="*/ 480096 w 480096"/>
              <a:gd name="connsiteY2" fmla="*/ 1606757 h 1606757"/>
              <a:gd name="connsiteX3" fmla="*/ 0 w 480096"/>
              <a:gd name="connsiteY3" fmla="*/ 1544049 h 1606757"/>
              <a:gd name="connsiteX4" fmla="*/ 3367 w 480096"/>
              <a:gd name="connsiteY4" fmla="*/ 0 h 1606757"/>
              <a:gd name="connsiteX0" fmla="*/ 3287 w 480016"/>
              <a:gd name="connsiteY0" fmla="*/ 0 h 1606757"/>
              <a:gd name="connsiteX1" fmla="*/ 480016 w 480016"/>
              <a:gd name="connsiteY1" fmla="*/ 0 h 1606757"/>
              <a:gd name="connsiteX2" fmla="*/ 480016 w 480016"/>
              <a:gd name="connsiteY2" fmla="*/ 1606757 h 1606757"/>
              <a:gd name="connsiteX3" fmla="*/ 0 w 480016"/>
              <a:gd name="connsiteY3" fmla="*/ 1500507 h 1606757"/>
              <a:gd name="connsiteX4" fmla="*/ 3287 w 480016"/>
              <a:gd name="connsiteY4" fmla="*/ 0 h 160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16" h="1606757">
                <a:moveTo>
                  <a:pt x="3287" y="0"/>
                </a:moveTo>
                <a:lnTo>
                  <a:pt x="480016" y="0"/>
                </a:lnTo>
                <a:lnTo>
                  <a:pt x="480016" y="1606757"/>
                </a:lnTo>
                <a:lnTo>
                  <a:pt x="0" y="1500507"/>
                </a:lnTo>
                <a:cubicBezTo>
                  <a:pt x="1122" y="985824"/>
                  <a:pt x="2165" y="514683"/>
                  <a:pt x="3287" y="0"/>
                </a:cubicBezTo>
                <a:close/>
              </a:path>
            </a:pathLst>
          </a:cu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hteck 58"/>
          <p:cNvSpPr/>
          <p:nvPr/>
        </p:nvSpPr>
        <p:spPr>
          <a:xfrm rot="18180000">
            <a:off x="2123131" y="1977762"/>
            <a:ext cx="53757" cy="1455850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65" y="548237"/>
            <a:ext cx="1962224" cy="1962224"/>
          </a:xfrm>
          <a:prstGeom prst="rect">
            <a:avLst/>
          </a:prstGeom>
        </p:spPr>
      </p:pic>
      <p:sp>
        <p:nvSpPr>
          <p:cNvPr id="61" name="Ellipse 60"/>
          <p:cNvSpPr/>
          <p:nvPr/>
        </p:nvSpPr>
        <p:spPr>
          <a:xfrm>
            <a:off x="363859" y="196502"/>
            <a:ext cx="3168000" cy="3168000"/>
          </a:xfrm>
          <a:prstGeom prst="ellipse">
            <a:avLst/>
          </a:prstGeom>
          <a:noFill/>
          <a:ln w="7620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4644384" y="162310"/>
            <a:ext cx="3168000" cy="3168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Akkord 62"/>
          <p:cNvSpPr/>
          <p:nvPr/>
        </p:nvSpPr>
        <p:spPr>
          <a:xfrm rot="17481033">
            <a:off x="4700663" y="206295"/>
            <a:ext cx="3024188" cy="3188447"/>
          </a:xfrm>
          <a:prstGeom prst="chord">
            <a:avLst>
              <a:gd name="adj1" fmla="val 5775340"/>
              <a:gd name="adj2" fmla="val 1320876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4" name="Grafik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775" y="1166767"/>
            <a:ext cx="1620219" cy="1620219"/>
          </a:xfrm>
          <a:prstGeom prst="rect">
            <a:avLst/>
          </a:prstGeom>
        </p:spPr>
      </p:pic>
      <p:sp>
        <p:nvSpPr>
          <p:cNvPr id="65" name="Abgerundetes Rechteck 64"/>
          <p:cNvSpPr/>
          <p:nvPr/>
        </p:nvSpPr>
        <p:spPr>
          <a:xfrm>
            <a:off x="5289126" y="562107"/>
            <a:ext cx="1875876" cy="650781"/>
          </a:xfrm>
          <a:prstGeom prst="roundRect">
            <a:avLst>
              <a:gd name="adj" fmla="val 3494"/>
            </a:avLst>
          </a:prstGeom>
          <a:solidFill>
            <a:schemeClr val="bg1"/>
          </a:solidFill>
          <a:ln w="1905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06" y="812737"/>
            <a:ext cx="419748" cy="419748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99" y="820810"/>
            <a:ext cx="396000" cy="396000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53" y="612460"/>
            <a:ext cx="549120" cy="549120"/>
          </a:xfrm>
          <a:prstGeom prst="rect">
            <a:avLst/>
          </a:prstGeom>
        </p:spPr>
      </p:pic>
      <p:sp>
        <p:nvSpPr>
          <p:cNvPr id="70" name="Textfeld 69"/>
          <p:cNvSpPr txBox="1"/>
          <p:nvPr/>
        </p:nvSpPr>
        <p:spPr>
          <a:xfrm>
            <a:off x="16587" y="89995"/>
            <a:ext cx="9939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Public transport</a:t>
            </a:r>
          </a:p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General</a:t>
            </a:r>
            <a:endParaRPr lang="en-GB" sz="1200" dirty="0" smtClean="0">
              <a:solidFill>
                <a:srgbClr val="545C66"/>
              </a:solidFill>
            </a:endParaRPr>
          </a:p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Version 1</a:t>
            </a:r>
            <a:endParaRPr lang="en-GB" sz="1200" dirty="0">
              <a:solidFill>
                <a:srgbClr val="545C66"/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845426" y="59643"/>
            <a:ext cx="9939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>
                <a:solidFill>
                  <a:srgbClr val="545C66"/>
                </a:solidFill>
              </a:rPr>
              <a:t>Public transport</a:t>
            </a:r>
          </a:p>
          <a:p>
            <a:pPr algn="ctr"/>
            <a:r>
              <a:rPr lang="en-GB" sz="1200" dirty="0">
                <a:solidFill>
                  <a:srgbClr val="545C66"/>
                </a:solidFill>
              </a:rPr>
              <a:t>General</a:t>
            </a:r>
            <a:endParaRPr lang="en-GB" sz="1200" dirty="0">
              <a:solidFill>
                <a:srgbClr val="545C66"/>
              </a:solidFill>
            </a:endParaRPr>
          </a:p>
          <a:p>
            <a:pPr algn="ctr"/>
            <a:r>
              <a:rPr lang="en-GB" sz="1200" dirty="0">
                <a:solidFill>
                  <a:srgbClr val="545C66"/>
                </a:solidFill>
              </a:rPr>
              <a:t>Version 2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7782442" y="143951"/>
            <a:ext cx="9939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>
                <a:solidFill>
                  <a:srgbClr val="545C66"/>
                </a:solidFill>
              </a:rPr>
              <a:t>Public transport</a:t>
            </a:r>
          </a:p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Local</a:t>
            </a:r>
          </a:p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Version 1</a:t>
            </a:r>
            <a:endParaRPr lang="en-GB" sz="1200" dirty="0">
              <a:solidFill>
                <a:srgbClr val="545C66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1927412" y="1744246"/>
            <a:ext cx="168500" cy="150143"/>
          </a:xfrm>
          <a:prstGeom prst="ellipse">
            <a:avLst/>
          </a:prstGeom>
          <a:solidFill>
            <a:srgbClr val="FFB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Ellipse 38"/>
          <p:cNvSpPr/>
          <p:nvPr/>
        </p:nvSpPr>
        <p:spPr>
          <a:xfrm>
            <a:off x="2576331" y="1737627"/>
            <a:ext cx="168500" cy="150143"/>
          </a:xfrm>
          <a:prstGeom prst="ellipse">
            <a:avLst/>
          </a:prstGeom>
          <a:solidFill>
            <a:srgbClr val="FFB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3621" y="1209086"/>
            <a:ext cx="1301375" cy="13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8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fik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4" y="364172"/>
            <a:ext cx="2146289" cy="214628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983" y="1011394"/>
            <a:ext cx="1613364" cy="1613364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355985" y="3547458"/>
            <a:ext cx="3168000" cy="3168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Akkord 4"/>
          <p:cNvSpPr/>
          <p:nvPr/>
        </p:nvSpPr>
        <p:spPr>
          <a:xfrm rot="17481033">
            <a:off x="412264" y="3591443"/>
            <a:ext cx="3024188" cy="3188447"/>
          </a:xfrm>
          <a:prstGeom prst="chord">
            <a:avLst>
              <a:gd name="adj1" fmla="val 5775340"/>
              <a:gd name="adj2" fmla="val 1320876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987" y="3369759"/>
            <a:ext cx="9939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>
                <a:solidFill>
                  <a:srgbClr val="545C66"/>
                </a:solidFill>
              </a:rPr>
              <a:t>Public transport</a:t>
            </a:r>
          </a:p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Train</a:t>
            </a:r>
            <a:endParaRPr lang="en-GB" sz="1200" dirty="0">
              <a:solidFill>
                <a:srgbClr val="545C66"/>
              </a:solidFill>
            </a:endParaRPr>
          </a:p>
          <a:p>
            <a:pPr algn="ctr"/>
            <a:r>
              <a:rPr lang="en-GB" sz="1200" dirty="0">
                <a:solidFill>
                  <a:srgbClr val="545C66"/>
                </a:solidFill>
              </a:rPr>
              <a:t>Version </a:t>
            </a:r>
            <a:r>
              <a:rPr lang="en-GB" sz="1200" dirty="0" smtClean="0">
                <a:solidFill>
                  <a:srgbClr val="545C66"/>
                </a:solidFill>
              </a:rPr>
              <a:t>3</a:t>
            </a:r>
            <a:endParaRPr lang="en-GB" sz="1200" dirty="0">
              <a:solidFill>
                <a:srgbClr val="545C66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70"/>
          <a:stretch/>
        </p:blipFill>
        <p:spPr>
          <a:xfrm>
            <a:off x="597877" y="4241546"/>
            <a:ext cx="2690446" cy="16932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055" y="1268330"/>
            <a:ext cx="1243357" cy="1243357"/>
          </a:xfrm>
          <a:prstGeom prst="rect">
            <a:avLst/>
          </a:prstGeom>
        </p:spPr>
      </p:pic>
      <p:sp>
        <p:nvSpPr>
          <p:cNvPr id="11" name="Akkord 10"/>
          <p:cNvSpPr/>
          <p:nvPr/>
        </p:nvSpPr>
        <p:spPr>
          <a:xfrm rot="17523839">
            <a:off x="8672633" y="296183"/>
            <a:ext cx="3024188" cy="3126507"/>
          </a:xfrm>
          <a:prstGeom prst="chord">
            <a:avLst>
              <a:gd name="adj1" fmla="val 5515011"/>
              <a:gd name="adj2" fmla="val 1336344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12117402" y="-164073"/>
            <a:ext cx="0" cy="34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kkord 48"/>
          <p:cNvSpPr/>
          <p:nvPr/>
        </p:nvSpPr>
        <p:spPr>
          <a:xfrm rot="19630644">
            <a:off x="387866" y="260656"/>
            <a:ext cx="3024188" cy="3095178"/>
          </a:xfrm>
          <a:prstGeom prst="chord">
            <a:avLst>
              <a:gd name="adj1" fmla="val 5651858"/>
              <a:gd name="adj2" fmla="val 1320876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0" name="Akkord 49"/>
          <p:cNvSpPr/>
          <p:nvPr/>
        </p:nvSpPr>
        <p:spPr>
          <a:xfrm rot="17523839">
            <a:off x="438629" y="241022"/>
            <a:ext cx="3024188" cy="3126507"/>
          </a:xfrm>
          <a:prstGeom prst="chord">
            <a:avLst>
              <a:gd name="adj1" fmla="val 5515011"/>
              <a:gd name="adj2" fmla="val 13208763"/>
            </a:avLst>
          </a:prstGeom>
          <a:solidFill>
            <a:srgbClr val="54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56"/>
          <p:cNvSpPr txBox="1"/>
          <p:nvPr/>
        </p:nvSpPr>
        <p:spPr>
          <a:xfrm>
            <a:off x="16587" y="89995"/>
            <a:ext cx="9939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Public transport</a:t>
            </a:r>
          </a:p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General</a:t>
            </a:r>
            <a:endParaRPr lang="en-GB" sz="1200" dirty="0" smtClean="0">
              <a:solidFill>
                <a:srgbClr val="545C66"/>
              </a:solidFill>
            </a:endParaRPr>
          </a:p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Version </a:t>
            </a:r>
            <a:r>
              <a:rPr lang="en-GB" sz="1200" dirty="0" smtClean="0">
                <a:solidFill>
                  <a:srgbClr val="545C66"/>
                </a:solidFill>
              </a:rPr>
              <a:t>3</a:t>
            </a:r>
            <a:endParaRPr lang="en-GB" sz="1200" dirty="0">
              <a:solidFill>
                <a:srgbClr val="545C66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1637266" y="1682702"/>
            <a:ext cx="168500" cy="150143"/>
          </a:xfrm>
          <a:prstGeom prst="ellipse">
            <a:avLst/>
          </a:prstGeom>
          <a:solidFill>
            <a:srgbClr val="FFB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0" name="Ellipse 59"/>
          <p:cNvSpPr/>
          <p:nvPr/>
        </p:nvSpPr>
        <p:spPr>
          <a:xfrm>
            <a:off x="2338936" y="1676083"/>
            <a:ext cx="168500" cy="150143"/>
          </a:xfrm>
          <a:prstGeom prst="ellipse">
            <a:avLst/>
          </a:prstGeom>
          <a:solidFill>
            <a:srgbClr val="FFB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0" name="Rechteck 69"/>
          <p:cNvSpPr/>
          <p:nvPr/>
        </p:nvSpPr>
        <p:spPr>
          <a:xfrm rot="1923663">
            <a:off x="1416570" y="2337580"/>
            <a:ext cx="1725470" cy="463094"/>
          </a:xfrm>
          <a:custGeom>
            <a:avLst/>
            <a:gdLst>
              <a:gd name="connsiteX0" fmla="*/ 0 w 1397644"/>
              <a:gd name="connsiteY0" fmla="*/ 0 h 628300"/>
              <a:gd name="connsiteX1" fmla="*/ 1397644 w 1397644"/>
              <a:gd name="connsiteY1" fmla="*/ 0 h 628300"/>
              <a:gd name="connsiteX2" fmla="*/ 1397644 w 1397644"/>
              <a:gd name="connsiteY2" fmla="*/ 628300 h 628300"/>
              <a:gd name="connsiteX3" fmla="*/ 0 w 1397644"/>
              <a:gd name="connsiteY3" fmla="*/ 628300 h 628300"/>
              <a:gd name="connsiteX4" fmla="*/ 0 w 1397644"/>
              <a:gd name="connsiteY4" fmla="*/ 0 h 628300"/>
              <a:gd name="connsiteX0" fmla="*/ 1073819 w 1397644"/>
              <a:gd name="connsiteY0" fmla="*/ 0 h 731621"/>
              <a:gd name="connsiteX1" fmla="*/ 1397644 w 1397644"/>
              <a:gd name="connsiteY1" fmla="*/ 103321 h 731621"/>
              <a:gd name="connsiteX2" fmla="*/ 1397644 w 1397644"/>
              <a:gd name="connsiteY2" fmla="*/ 731621 h 731621"/>
              <a:gd name="connsiteX3" fmla="*/ 0 w 1397644"/>
              <a:gd name="connsiteY3" fmla="*/ 731621 h 731621"/>
              <a:gd name="connsiteX4" fmla="*/ 1073819 w 1397644"/>
              <a:gd name="connsiteY4" fmla="*/ 0 h 731621"/>
              <a:gd name="connsiteX0" fmla="*/ 1202647 w 1397644"/>
              <a:gd name="connsiteY0" fmla="*/ 292584 h 628300"/>
              <a:gd name="connsiteX1" fmla="*/ 1397644 w 1397644"/>
              <a:gd name="connsiteY1" fmla="*/ 0 h 628300"/>
              <a:gd name="connsiteX2" fmla="*/ 1397644 w 1397644"/>
              <a:gd name="connsiteY2" fmla="*/ 628300 h 628300"/>
              <a:gd name="connsiteX3" fmla="*/ 0 w 1397644"/>
              <a:gd name="connsiteY3" fmla="*/ 628300 h 628300"/>
              <a:gd name="connsiteX4" fmla="*/ 1202647 w 1397644"/>
              <a:gd name="connsiteY4" fmla="*/ 292584 h 628300"/>
              <a:gd name="connsiteX0" fmla="*/ 738726 w 1397644"/>
              <a:gd name="connsiteY0" fmla="*/ 185999 h 628300"/>
              <a:gd name="connsiteX1" fmla="*/ 1397644 w 1397644"/>
              <a:gd name="connsiteY1" fmla="*/ 0 h 628300"/>
              <a:gd name="connsiteX2" fmla="*/ 1397644 w 1397644"/>
              <a:gd name="connsiteY2" fmla="*/ 628300 h 628300"/>
              <a:gd name="connsiteX3" fmla="*/ 0 w 1397644"/>
              <a:gd name="connsiteY3" fmla="*/ 628300 h 628300"/>
              <a:gd name="connsiteX4" fmla="*/ 738726 w 1397644"/>
              <a:gd name="connsiteY4" fmla="*/ 185999 h 628300"/>
              <a:gd name="connsiteX0" fmla="*/ 738726 w 1397644"/>
              <a:gd name="connsiteY0" fmla="*/ 11766 h 454067"/>
              <a:gd name="connsiteX1" fmla="*/ 1394246 w 1397644"/>
              <a:gd name="connsiteY1" fmla="*/ 0 h 454067"/>
              <a:gd name="connsiteX2" fmla="*/ 1397644 w 1397644"/>
              <a:gd name="connsiteY2" fmla="*/ 454067 h 454067"/>
              <a:gd name="connsiteX3" fmla="*/ 0 w 1397644"/>
              <a:gd name="connsiteY3" fmla="*/ 454067 h 454067"/>
              <a:gd name="connsiteX4" fmla="*/ 738726 w 1397644"/>
              <a:gd name="connsiteY4" fmla="*/ 11766 h 454067"/>
              <a:gd name="connsiteX0" fmla="*/ 738726 w 1528048"/>
              <a:gd name="connsiteY0" fmla="*/ 9517 h 451818"/>
              <a:gd name="connsiteX1" fmla="*/ 1528041 w 1528048"/>
              <a:gd name="connsiteY1" fmla="*/ 0 h 451818"/>
              <a:gd name="connsiteX2" fmla="*/ 1397644 w 1528048"/>
              <a:gd name="connsiteY2" fmla="*/ 451818 h 451818"/>
              <a:gd name="connsiteX3" fmla="*/ 0 w 1528048"/>
              <a:gd name="connsiteY3" fmla="*/ 451818 h 451818"/>
              <a:gd name="connsiteX4" fmla="*/ 738726 w 1528048"/>
              <a:gd name="connsiteY4" fmla="*/ 9517 h 451818"/>
              <a:gd name="connsiteX0" fmla="*/ 939708 w 1729030"/>
              <a:gd name="connsiteY0" fmla="*/ 9517 h 458555"/>
              <a:gd name="connsiteX1" fmla="*/ 1729023 w 1729030"/>
              <a:gd name="connsiteY1" fmla="*/ 0 h 458555"/>
              <a:gd name="connsiteX2" fmla="*/ 1598626 w 1729030"/>
              <a:gd name="connsiteY2" fmla="*/ 451818 h 458555"/>
              <a:gd name="connsiteX3" fmla="*/ 0 w 1729030"/>
              <a:gd name="connsiteY3" fmla="*/ 458555 h 458555"/>
              <a:gd name="connsiteX4" fmla="*/ 939708 w 1729030"/>
              <a:gd name="connsiteY4" fmla="*/ 9517 h 458555"/>
              <a:gd name="connsiteX0" fmla="*/ 719083 w 1729030"/>
              <a:gd name="connsiteY0" fmla="*/ 0 h 463094"/>
              <a:gd name="connsiteX1" fmla="*/ 1729023 w 1729030"/>
              <a:gd name="connsiteY1" fmla="*/ 4539 h 463094"/>
              <a:gd name="connsiteX2" fmla="*/ 1598626 w 1729030"/>
              <a:gd name="connsiteY2" fmla="*/ 456357 h 463094"/>
              <a:gd name="connsiteX3" fmla="*/ 0 w 1729030"/>
              <a:gd name="connsiteY3" fmla="*/ 463094 h 463094"/>
              <a:gd name="connsiteX4" fmla="*/ 719083 w 1729030"/>
              <a:gd name="connsiteY4" fmla="*/ 0 h 463094"/>
              <a:gd name="connsiteX0" fmla="*/ 719083 w 1729034"/>
              <a:gd name="connsiteY0" fmla="*/ 0 h 463094"/>
              <a:gd name="connsiteX1" fmla="*/ 1729023 w 1729034"/>
              <a:gd name="connsiteY1" fmla="*/ 4539 h 463094"/>
              <a:gd name="connsiteX2" fmla="*/ 1598626 w 1729034"/>
              <a:gd name="connsiteY2" fmla="*/ 456357 h 463094"/>
              <a:gd name="connsiteX3" fmla="*/ 0 w 1729034"/>
              <a:gd name="connsiteY3" fmla="*/ 463094 h 463094"/>
              <a:gd name="connsiteX4" fmla="*/ 719083 w 1729034"/>
              <a:gd name="connsiteY4" fmla="*/ 0 h 463094"/>
              <a:gd name="connsiteX0" fmla="*/ 719083 w 1729023"/>
              <a:gd name="connsiteY0" fmla="*/ 0 h 463094"/>
              <a:gd name="connsiteX1" fmla="*/ 1729023 w 1729023"/>
              <a:gd name="connsiteY1" fmla="*/ 4539 h 463094"/>
              <a:gd name="connsiteX2" fmla="*/ 1598626 w 1729023"/>
              <a:gd name="connsiteY2" fmla="*/ 456357 h 463094"/>
              <a:gd name="connsiteX3" fmla="*/ 0 w 1729023"/>
              <a:gd name="connsiteY3" fmla="*/ 463094 h 463094"/>
              <a:gd name="connsiteX4" fmla="*/ 719083 w 1729023"/>
              <a:gd name="connsiteY4" fmla="*/ 0 h 463094"/>
              <a:gd name="connsiteX0" fmla="*/ 719083 w 1729023"/>
              <a:gd name="connsiteY0" fmla="*/ 0 h 463094"/>
              <a:gd name="connsiteX1" fmla="*/ 1729023 w 1729023"/>
              <a:gd name="connsiteY1" fmla="*/ 4539 h 463094"/>
              <a:gd name="connsiteX2" fmla="*/ 1598626 w 1729023"/>
              <a:gd name="connsiteY2" fmla="*/ 456357 h 463094"/>
              <a:gd name="connsiteX3" fmla="*/ 0 w 1729023"/>
              <a:gd name="connsiteY3" fmla="*/ 463094 h 463094"/>
              <a:gd name="connsiteX4" fmla="*/ 719083 w 1729023"/>
              <a:gd name="connsiteY4" fmla="*/ 0 h 463094"/>
              <a:gd name="connsiteX0" fmla="*/ 719083 w 1729023"/>
              <a:gd name="connsiteY0" fmla="*/ 0 h 463094"/>
              <a:gd name="connsiteX1" fmla="*/ 1729023 w 1729023"/>
              <a:gd name="connsiteY1" fmla="*/ 4539 h 463094"/>
              <a:gd name="connsiteX2" fmla="*/ 1598626 w 1729023"/>
              <a:gd name="connsiteY2" fmla="*/ 456357 h 463094"/>
              <a:gd name="connsiteX3" fmla="*/ 0 w 1729023"/>
              <a:gd name="connsiteY3" fmla="*/ 463094 h 463094"/>
              <a:gd name="connsiteX4" fmla="*/ 719083 w 1729023"/>
              <a:gd name="connsiteY4" fmla="*/ 0 h 463094"/>
              <a:gd name="connsiteX0" fmla="*/ 719083 w 1725470"/>
              <a:gd name="connsiteY0" fmla="*/ 0 h 463094"/>
              <a:gd name="connsiteX1" fmla="*/ 1725470 w 1725470"/>
              <a:gd name="connsiteY1" fmla="*/ 20004 h 463094"/>
              <a:gd name="connsiteX2" fmla="*/ 1598626 w 1725470"/>
              <a:gd name="connsiteY2" fmla="*/ 456357 h 463094"/>
              <a:gd name="connsiteX3" fmla="*/ 0 w 1725470"/>
              <a:gd name="connsiteY3" fmla="*/ 463094 h 463094"/>
              <a:gd name="connsiteX4" fmla="*/ 719083 w 1725470"/>
              <a:gd name="connsiteY4" fmla="*/ 0 h 46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5470" h="463094">
                <a:moveTo>
                  <a:pt x="719083" y="0"/>
                </a:moveTo>
                <a:lnTo>
                  <a:pt x="1725470" y="20004"/>
                </a:lnTo>
                <a:cubicBezTo>
                  <a:pt x="1676709" y="229087"/>
                  <a:pt x="1648013" y="279977"/>
                  <a:pt x="1598626" y="456357"/>
                </a:cubicBezTo>
                <a:lnTo>
                  <a:pt x="0" y="463094"/>
                </a:lnTo>
                <a:lnTo>
                  <a:pt x="7190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1" name="Rechteck 70"/>
          <p:cNvSpPr/>
          <p:nvPr/>
        </p:nvSpPr>
        <p:spPr>
          <a:xfrm rot="2007358">
            <a:off x="2579439" y="2059758"/>
            <a:ext cx="842409" cy="514397"/>
          </a:xfrm>
          <a:custGeom>
            <a:avLst/>
            <a:gdLst>
              <a:gd name="connsiteX0" fmla="*/ 0 w 842409"/>
              <a:gd name="connsiteY0" fmla="*/ 0 h 263661"/>
              <a:gd name="connsiteX1" fmla="*/ 842409 w 842409"/>
              <a:gd name="connsiteY1" fmla="*/ 0 h 263661"/>
              <a:gd name="connsiteX2" fmla="*/ 842409 w 842409"/>
              <a:gd name="connsiteY2" fmla="*/ 263661 h 263661"/>
              <a:gd name="connsiteX3" fmla="*/ 0 w 842409"/>
              <a:gd name="connsiteY3" fmla="*/ 263661 h 263661"/>
              <a:gd name="connsiteX4" fmla="*/ 0 w 842409"/>
              <a:gd name="connsiteY4" fmla="*/ 0 h 263661"/>
              <a:gd name="connsiteX0" fmla="*/ 700975 w 842409"/>
              <a:gd name="connsiteY0" fmla="*/ 0 h 464619"/>
              <a:gd name="connsiteX1" fmla="*/ 842409 w 842409"/>
              <a:gd name="connsiteY1" fmla="*/ 200958 h 464619"/>
              <a:gd name="connsiteX2" fmla="*/ 842409 w 842409"/>
              <a:gd name="connsiteY2" fmla="*/ 464619 h 464619"/>
              <a:gd name="connsiteX3" fmla="*/ 0 w 842409"/>
              <a:gd name="connsiteY3" fmla="*/ 464619 h 464619"/>
              <a:gd name="connsiteX4" fmla="*/ 700975 w 842409"/>
              <a:gd name="connsiteY4" fmla="*/ 0 h 464619"/>
              <a:gd name="connsiteX0" fmla="*/ 700975 w 842409"/>
              <a:gd name="connsiteY0" fmla="*/ 49778 h 514397"/>
              <a:gd name="connsiteX1" fmla="*/ 784309 w 842409"/>
              <a:gd name="connsiteY1" fmla="*/ 0 h 514397"/>
              <a:gd name="connsiteX2" fmla="*/ 842409 w 842409"/>
              <a:gd name="connsiteY2" fmla="*/ 514397 h 514397"/>
              <a:gd name="connsiteX3" fmla="*/ 0 w 842409"/>
              <a:gd name="connsiteY3" fmla="*/ 514397 h 514397"/>
              <a:gd name="connsiteX4" fmla="*/ 700975 w 842409"/>
              <a:gd name="connsiteY4" fmla="*/ 49778 h 51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409" h="514397">
                <a:moveTo>
                  <a:pt x="700975" y="49778"/>
                </a:moveTo>
                <a:lnTo>
                  <a:pt x="784309" y="0"/>
                </a:lnTo>
                <a:lnTo>
                  <a:pt x="842409" y="514397"/>
                </a:lnTo>
                <a:lnTo>
                  <a:pt x="0" y="514397"/>
                </a:lnTo>
                <a:lnTo>
                  <a:pt x="700975" y="497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4" name="Ellipse 53"/>
          <p:cNvSpPr/>
          <p:nvPr/>
        </p:nvSpPr>
        <p:spPr>
          <a:xfrm>
            <a:off x="363859" y="196502"/>
            <a:ext cx="3168000" cy="3168000"/>
          </a:xfrm>
          <a:prstGeom prst="ellipse">
            <a:avLst/>
          </a:prstGeom>
          <a:noFill/>
          <a:ln w="7620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 rot="18122598">
            <a:off x="8828971" y="2136137"/>
            <a:ext cx="231351" cy="618361"/>
          </a:xfrm>
          <a:custGeom>
            <a:avLst/>
            <a:gdLst>
              <a:gd name="connsiteX0" fmla="*/ 0 w 173905"/>
              <a:gd name="connsiteY0" fmla="*/ 0 h 802102"/>
              <a:gd name="connsiteX1" fmla="*/ 173905 w 173905"/>
              <a:gd name="connsiteY1" fmla="*/ 0 h 802102"/>
              <a:gd name="connsiteX2" fmla="*/ 173905 w 173905"/>
              <a:gd name="connsiteY2" fmla="*/ 802102 h 802102"/>
              <a:gd name="connsiteX3" fmla="*/ 0 w 173905"/>
              <a:gd name="connsiteY3" fmla="*/ 802102 h 802102"/>
              <a:gd name="connsiteX4" fmla="*/ 0 w 173905"/>
              <a:gd name="connsiteY4" fmla="*/ 0 h 802102"/>
              <a:gd name="connsiteX0" fmla="*/ 26962 w 200867"/>
              <a:gd name="connsiteY0" fmla="*/ 0 h 802102"/>
              <a:gd name="connsiteX1" fmla="*/ 200867 w 200867"/>
              <a:gd name="connsiteY1" fmla="*/ 0 h 802102"/>
              <a:gd name="connsiteX2" fmla="*/ 200867 w 200867"/>
              <a:gd name="connsiteY2" fmla="*/ 802102 h 802102"/>
              <a:gd name="connsiteX3" fmla="*/ 0 w 200867"/>
              <a:gd name="connsiteY3" fmla="*/ 494691 h 802102"/>
              <a:gd name="connsiteX4" fmla="*/ 26962 w 200867"/>
              <a:gd name="connsiteY4" fmla="*/ 0 h 802102"/>
              <a:gd name="connsiteX0" fmla="*/ 26962 w 202786"/>
              <a:gd name="connsiteY0" fmla="*/ 0 h 802102"/>
              <a:gd name="connsiteX1" fmla="*/ 202786 w 202786"/>
              <a:gd name="connsiteY1" fmla="*/ 203959 h 802102"/>
              <a:gd name="connsiteX2" fmla="*/ 200867 w 202786"/>
              <a:gd name="connsiteY2" fmla="*/ 802102 h 802102"/>
              <a:gd name="connsiteX3" fmla="*/ 0 w 202786"/>
              <a:gd name="connsiteY3" fmla="*/ 494691 h 802102"/>
              <a:gd name="connsiteX4" fmla="*/ 26962 w 202786"/>
              <a:gd name="connsiteY4" fmla="*/ 0 h 802102"/>
              <a:gd name="connsiteX0" fmla="*/ 91419 w 202786"/>
              <a:gd name="connsiteY0" fmla="*/ 152783 h 598143"/>
              <a:gd name="connsiteX1" fmla="*/ 202786 w 202786"/>
              <a:gd name="connsiteY1" fmla="*/ 0 h 598143"/>
              <a:gd name="connsiteX2" fmla="*/ 200867 w 202786"/>
              <a:gd name="connsiteY2" fmla="*/ 598143 h 598143"/>
              <a:gd name="connsiteX3" fmla="*/ 0 w 202786"/>
              <a:gd name="connsiteY3" fmla="*/ 290732 h 598143"/>
              <a:gd name="connsiteX4" fmla="*/ 91419 w 202786"/>
              <a:gd name="connsiteY4" fmla="*/ 152783 h 598143"/>
              <a:gd name="connsiteX0" fmla="*/ 91419 w 202786"/>
              <a:gd name="connsiteY0" fmla="*/ 152783 h 618361"/>
              <a:gd name="connsiteX1" fmla="*/ 202786 w 202786"/>
              <a:gd name="connsiteY1" fmla="*/ 0 h 618361"/>
              <a:gd name="connsiteX2" fmla="*/ 200285 w 202786"/>
              <a:gd name="connsiteY2" fmla="*/ 618361 h 618361"/>
              <a:gd name="connsiteX3" fmla="*/ 0 w 202786"/>
              <a:gd name="connsiteY3" fmla="*/ 290732 h 618361"/>
              <a:gd name="connsiteX4" fmla="*/ 91419 w 202786"/>
              <a:gd name="connsiteY4" fmla="*/ 152783 h 618361"/>
              <a:gd name="connsiteX0" fmla="*/ 119984 w 231351"/>
              <a:gd name="connsiteY0" fmla="*/ 152783 h 618361"/>
              <a:gd name="connsiteX1" fmla="*/ 231351 w 231351"/>
              <a:gd name="connsiteY1" fmla="*/ 0 h 618361"/>
              <a:gd name="connsiteX2" fmla="*/ 228850 w 231351"/>
              <a:gd name="connsiteY2" fmla="*/ 618361 h 618361"/>
              <a:gd name="connsiteX3" fmla="*/ 0 w 231351"/>
              <a:gd name="connsiteY3" fmla="*/ 255667 h 618361"/>
              <a:gd name="connsiteX4" fmla="*/ 119984 w 231351"/>
              <a:gd name="connsiteY4" fmla="*/ 152783 h 618361"/>
              <a:gd name="connsiteX0" fmla="*/ 106301 w 231351"/>
              <a:gd name="connsiteY0" fmla="*/ 141493 h 618361"/>
              <a:gd name="connsiteX1" fmla="*/ 231351 w 231351"/>
              <a:gd name="connsiteY1" fmla="*/ 0 h 618361"/>
              <a:gd name="connsiteX2" fmla="*/ 228850 w 231351"/>
              <a:gd name="connsiteY2" fmla="*/ 618361 h 618361"/>
              <a:gd name="connsiteX3" fmla="*/ 0 w 231351"/>
              <a:gd name="connsiteY3" fmla="*/ 255667 h 618361"/>
              <a:gd name="connsiteX4" fmla="*/ 106301 w 231351"/>
              <a:gd name="connsiteY4" fmla="*/ 141493 h 61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351" h="618361">
                <a:moveTo>
                  <a:pt x="106301" y="141493"/>
                </a:moveTo>
                <a:lnTo>
                  <a:pt x="231351" y="0"/>
                </a:lnTo>
                <a:cubicBezTo>
                  <a:pt x="230711" y="199381"/>
                  <a:pt x="229490" y="418980"/>
                  <a:pt x="228850" y="618361"/>
                </a:cubicBezTo>
                <a:lnTo>
                  <a:pt x="0" y="255667"/>
                </a:lnTo>
                <a:lnTo>
                  <a:pt x="106301" y="1414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8649975" y="196499"/>
            <a:ext cx="3168000" cy="3168000"/>
          </a:xfrm>
          <a:prstGeom prst="ellipse">
            <a:avLst/>
          </a:prstGeom>
          <a:noFill/>
          <a:ln w="76200">
            <a:solidFill>
              <a:srgbClr val="54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7782442" y="143951"/>
            <a:ext cx="9939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>
                <a:solidFill>
                  <a:srgbClr val="545C66"/>
                </a:solidFill>
              </a:rPr>
              <a:t>Public transport</a:t>
            </a:r>
          </a:p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Local</a:t>
            </a:r>
          </a:p>
          <a:p>
            <a:pPr algn="ctr"/>
            <a:r>
              <a:rPr lang="en-GB" sz="1200" dirty="0" smtClean="0">
                <a:solidFill>
                  <a:srgbClr val="545C66"/>
                </a:solidFill>
              </a:rPr>
              <a:t>Version 2</a:t>
            </a:r>
            <a:endParaRPr lang="en-GB" sz="1200" dirty="0">
              <a:solidFill>
                <a:srgbClr val="545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3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36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Aschauer</dc:creator>
  <cp:lastModifiedBy>Reinhard Hössinger</cp:lastModifiedBy>
  <cp:revision>35</cp:revision>
  <dcterms:created xsi:type="dcterms:W3CDTF">2019-04-16T08:17:27Z</dcterms:created>
  <dcterms:modified xsi:type="dcterms:W3CDTF">2019-04-27T22:08:26Z</dcterms:modified>
</cp:coreProperties>
</file>