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0843FC-A7F1-4F6F-BD64-A085A1CE3117}" v="55" dt="2021-06-17T07:50:50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inhard Maerz" userId="78ced2354a8af90e" providerId="LiveId" clId="{F50843FC-A7F1-4F6F-BD64-A085A1CE3117}"/>
    <pc:docChg chg="undo redo custSel addSld modSld">
      <pc:chgData name="Reinhard Maerz" userId="78ced2354a8af90e" providerId="LiveId" clId="{F50843FC-A7F1-4F6F-BD64-A085A1CE3117}" dt="2021-06-23T10:28:58.027" v="857" actId="478"/>
      <pc:docMkLst>
        <pc:docMk/>
      </pc:docMkLst>
      <pc:sldChg chg="addSp modSp mod">
        <pc:chgData name="Reinhard Maerz" userId="78ced2354a8af90e" providerId="LiveId" clId="{F50843FC-A7F1-4F6F-BD64-A085A1CE3117}" dt="2021-05-10T14:06:11.002" v="155" actId="14100"/>
        <pc:sldMkLst>
          <pc:docMk/>
          <pc:sldMk cId="4230829265" sldId="256"/>
        </pc:sldMkLst>
        <pc:spChg chg="mod">
          <ac:chgData name="Reinhard Maerz" userId="78ced2354a8af90e" providerId="LiveId" clId="{F50843FC-A7F1-4F6F-BD64-A085A1CE3117}" dt="2021-05-10T13:06:14.283" v="30" actId="14100"/>
          <ac:spMkLst>
            <pc:docMk/>
            <pc:sldMk cId="4230829265" sldId="256"/>
            <ac:spMk id="8" creationId="{6AD86BA0-5B4D-4E61-9DDB-1C4662AD4586}"/>
          </ac:spMkLst>
        </pc:spChg>
        <pc:spChg chg="mod">
          <ac:chgData name="Reinhard Maerz" userId="78ced2354a8af90e" providerId="LiveId" clId="{F50843FC-A7F1-4F6F-BD64-A085A1CE3117}" dt="2021-05-10T13:06:16.723" v="34" actId="14100"/>
          <ac:spMkLst>
            <pc:docMk/>
            <pc:sldMk cId="4230829265" sldId="256"/>
            <ac:spMk id="14" creationId="{9F0AE54A-604D-4646-9CC1-9B5307D3FC9D}"/>
          </ac:spMkLst>
        </pc:spChg>
        <pc:spChg chg="add mod">
          <ac:chgData name="Reinhard Maerz" userId="78ced2354a8af90e" providerId="LiveId" clId="{F50843FC-A7F1-4F6F-BD64-A085A1CE3117}" dt="2021-05-10T13:05:59.671" v="5"/>
          <ac:spMkLst>
            <pc:docMk/>
            <pc:sldMk cId="4230829265" sldId="256"/>
            <ac:spMk id="16" creationId="{6AD86BA0-5B4D-4E61-9DDB-1C4662AD4586}"/>
          </ac:spMkLst>
        </pc:spChg>
        <pc:spChg chg="add mod">
          <ac:chgData name="Reinhard Maerz" userId="78ced2354a8af90e" providerId="LiveId" clId="{F50843FC-A7F1-4F6F-BD64-A085A1CE3117}" dt="2021-05-10T13:05:59.671" v="5"/>
          <ac:spMkLst>
            <pc:docMk/>
            <pc:sldMk cId="4230829265" sldId="256"/>
            <ac:spMk id="17" creationId="{E1CB9700-9ADC-442D-8A6A-0095FF567A55}"/>
          </ac:spMkLst>
        </pc:spChg>
        <pc:spChg chg="add mod">
          <ac:chgData name="Reinhard Maerz" userId="78ced2354a8af90e" providerId="LiveId" clId="{F50843FC-A7F1-4F6F-BD64-A085A1CE3117}" dt="2021-05-10T13:05:59.671" v="5"/>
          <ac:spMkLst>
            <pc:docMk/>
            <pc:sldMk cId="4230829265" sldId="256"/>
            <ac:spMk id="18" creationId="{29F143AB-CB7D-45A8-B691-36A550B15ED8}"/>
          </ac:spMkLst>
        </pc:spChg>
        <pc:spChg chg="add mod">
          <ac:chgData name="Reinhard Maerz" userId="78ced2354a8af90e" providerId="LiveId" clId="{F50843FC-A7F1-4F6F-BD64-A085A1CE3117}" dt="2021-05-10T13:05:59.671" v="5"/>
          <ac:spMkLst>
            <pc:docMk/>
            <pc:sldMk cId="4230829265" sldId="256"/>
            <ac:spMk id="19" creationId="{2A8802CD-9033-4676-83B7-17B24E823E91}"/>
          </ac:spMkLst>
        </pc:spChg>
        <pc:spChg chg="add mod">
          <ac:chgData name="Reinhard Maerz" userId="78ced2354a8af90e" providerId="LiveId" clId="{F50843FC-A7F1-4F6F-BD64-A085A1CE3117}" dt="2021-05-10T13:05:59.671" v="5"/>
          <ac:spMkLst>
            <pc:docMk/>
            <pc:sldMk cId="4230829265" sldId="256"/>
            <ac:spMk id="20" creationId="{9F0AE54A-604D-4646-9CC1-9B5307D3FC9D}"/>
          </ac:spMkLst>
        </pc:spChg>
        <pc:spChg chg="add mod">
          <ac:chgData name="Reinhard Maerz" userId="78ced2354a8af90e" providerId="LiveId" clId="{F50843FC-A7F1-4F6F-BD64-A085A1CE3117}" dt="2021-05-10T13:03:53.194" v="4"/>
          <ac:spMkLst>
            <pc:docMk/>
            <pc:sldMk cId="4230829265" sldId="256"/>
            <ac:spMk id="22" creationId="{6AD86BA0-5B4D-4E61-9DDB-1C4662AD4586}"/>
          </ac:spMkLst>
        </pc:spChg>
        <pc:spChg chg="add mod">
          <ac:chgData name="Reinhard Maerz" userId="78ced2354a8af90e" providerId="LiveId" clId="{F50843FC-A7F1-4F6F-BD64-A085A1CE3117}" dt="2021-05-10T13:03:53.194" v="4"/>
          <ac:spMkLst>
            <pc:docMk/>
            <pc:sldMk cId="4230829265" sldId="256"/>
            <ac:spMk id="23" creationId="{E1CB9700-9ADC-442D-8A6A-0095FF567A55}"/>
          </ac:spMkLst>
        </pc:spChg>
        <pc:spChg chg="add mod">
          <ac:chgData name="Reinhard Maerz" userId="78ced2354a8af90e" providerId="LiveId" clId="{F50843FC-A7F1-4F6F-BD64-A085A1CE3117}" dt="2021-05-10T13:03:53.194" v="4"/>
          <ac:spMkLst>
            <pc:docMk/>
            <pc:sldMk cId="4230829265" sldId="256"/>
            <ac:spMk id="24" creationId="{29F143AB-CB7D-45A8-B691-36A550B15ED8}"/>
          </ac:spMkLst>
        </pc:spChg>
        <pc:spChg chg="add mod">
          <ac:chgData name="Reinhard Maerz" userId="78ced2354a8af90e" providerId="LiveId" clId="{F50843FC-A7F1-4F6F-BD64-A085A1CE3117}" dt="2021-05-10T13:03:53.194" v="4"/>
          <ac:spMkLst>
            <pc:docMk/>
            <pc:sldMk cId="4230829265" sldId="256"/>
            <ac:spMk id="25" creationId="{2A8802CD-9033-4676-83B7-17B24E823E91}"/>
          </ac:spMkLst>
        </pc:spChg>
        <pc:spChg chg="add mod">
          <ac:chgData name="Reinhard Maerz" userId="78ced2354a8af90e" providerId="LiveId" clId="{F50843FC-A7F1-4F6F-BD64-A085A1CE3117}" dt="2021-05-10T13:03:53.194" v="4"/>
          <ac:spMkLst>
            <pc:docMk/>
            <pc:sldMk cId="4230829265" sldId="256"/>
            <ac:spMk id="26" creationId="{9F0AE54A-604D-4646-9CC1-9B5307D3FC9D}"/>
          </ac:spMkLst>
        </pc:spChg>
        <pc:spChg chg="add mod">
          <ac:chgData name="Reinhard Maerz" userId="78ced2354a8af90e" providerId="LiveId" clId="{F50843FC-A7F1-4F6F-BD64-A085A1CE3117}" dt="2021-05-10T13:03:52.889" v="3"/>
          <ac:spMkLst>
            <pc:docMk/>
            <pc:sldMk cId="4230829265" sldId="256"/>
            <ac:spMk id="28" creationId="{6AD86BA0-5B4D-4E61-9DDB-1C4662AD4586}"/>
          </ac:spMkLst>
        </pc:spChg>
        <pc:spChg chg="add mod">
          <ac:chgData name="Reinhard Maerz" userId="78ced2354a8af90e" providerId="LiveId" clId="{F50843FC-A7F1-4F6F-BD64-A085A1CE3117}" dt="2021-05-10T13:03:52.889" v="3"/>
          <ac:spMkLst>
            <pc:docMk/>
            <pc:sldMk cId="4230829265" sldId="256"/>
            <ac:spMk id="29" creationId="{E1CB9700-9ADC-442D-8A6A-0095FF567A55}"/>
          </ac:spMkLst>
        </pc:spChg>
        <pc:spChg chg="add mod">
          <ac:chgData name="Reinhard Maerz" userId="78ced2354a8af90e" providerId="LiveId" clId="{F50843FC-A7F1-4F6F-BD64-A085A1CE3117}" dt="2021-05-10T13:03:52.889" v="3"/>
          <ac:spMkLst>
            <pc:docMk/>
            <pc:sldMk cId="4230829265" sldId="256"/>
            <ac:spMk id="30" creationId="{29F143AB-CB7D-45A8-B691-36A550B15ED8}"/>
          </ac:spMkLst>
        </pc:spChg>
        <pc:spChg chg="add mod">
          <ac:chgData name="Reinhard Maerz" userId="78ced2354a8af90e" providerId="LiveId" clId="{F50843FC-A7F1-4F6F-BD64-A085A1CE3117}" dt="2021-05-10T13:03:52.889" v="3"/>
          <ac:spMkLst>
            <pc:docMk/>
            <pc:sldMk cId="4230829265" sldId="256"/>
            <ac:spMk id="31" creationId="{2A8802CD-9033-4676-83B7-17B24E823E91}"/>
          </ac:spMkLst>
        </pc:spChg>
        <pc:spChg chg="add mod">
          <ac:chgData name="Reinhard Maerz" userId="78ced2354a8af90e" providerId="LiveId" clId="{F50843FC-A7F1-4F6F-BD64-A085A1CE3117}" dt="2021-05-10T13:03:52.889" v="3"/>
          <ac:spMkLst>
            <pc:docMk/>
            <pc:sldMk cId="4230829265" sldId="256"/>
            <ac:spMk id="32" creationId="{9F0AE54A-604D-4646-9CC1-9B5307D3FC9D}"/>
          </ac:spMkLst>
        </pc:spChg>
        <pc:spChg chg="add mod">
          <ac:chgData name="Reinhard Maerz" userId="78ced2354a8af90e" providerId="LiveId" clId="{F50843FC-A7F1-4F6F-BD64-A085A1CE3117}" dt="2021-05-10T14:06:11.002" v="155" actId="14100"/>
          <ac:spMkLst>
            <pc:docMk/>
            <pc:sldMk cId="4230829265" sldId="256"/>
            <ac:spMk id="33" creationId="{C3853CB4-CB51-4C0F-9405-29FAB589D7D5}"/>
          </ac:spMkLst>
        </pc:spChg>
        <pc:spChg chg="add mod">
          <ac:chgData name="Reinhard Maerz" userId="78ced2354a8af90e" providerId="LiveId" clId="{F50843FC-A7F1-4F6F-BD64-A085A1CE3117}" dt="2021-05-10T13:24:25.150" v="52" actId="14100"/>
          <ac:spMkLst>
            <pc:docMk/>
            <pc:sldMk cId="4230829265" sldId="256"/>
            <ac:spMk id="34" creationId="{8C9C17C8-B7BF-44D0-8039-9EA47C459559}"/>
          </ac:spMkLst>
        </pc:spChg>
        <pc:spChg chg="add mod">
          <ac:chgData name="Reinhard Maerz" userId="78ced2354a8af90e" providerId="LiveId" clId="{F50843FC-A7F1-4F6F-BD64-A085A1CE3117}" dt="2021-05-10T13:24:52.881" v="66" actId="14100"/>
          <ac:spMkLst>
            <pc:docMk/>
            <pc:sldMk cId="4230829265" sldId="256"/>
            <ac:spMk id="35" creationId="{EA990363-3581-4F44-A733-85CA5C114604}"/>
          </ac:spMkLst>
        </pc:spChg>
        <pc:spChg chg="add mod">
          <ac:chgData name="Reinhard Maerz" userId="78ced2354a8af90e" providerId="LiveId" clId="{F50843FC-A7F1-4F6F-BD64-A085A1CE3117}" dt="2021-05-10T13:30:43.102" v="121" actId="14100"/>
          <ac:spMkLst>
            <pc:docMk/>
            <pc:sldMk cId="4230829265" sldId="256"/>
            <ac:spMk id="36" creationId="{BC50C7F3-10AD-4038-8544-5E12387B2A74}"/>
          </ac:spMkLst>
        </pc:spChg>
        <pc:spChg chg="add mod">
          <ac:chgData name="Reinhard Maerz" userId="78ced2354a8af90e" providerId="LiveId" clId="{F50843FC-A7F1-4F6F-BD64-A085A1CE3117}" dt="2021-05-10T13:31:29.075" v="129" actId="14100"/>
          <ac:spMkLst>
            <pc:docMk/>
            <pc:sldMk cId="4230829265" sldId="256"/>
            <ac:spMk id="37" creationId="{7E25EABA-0EE5-41B4-A6A7-ECE12E8E36D8}"/>
          </ac:spMkLst>
        </pc:spChg>
        <pc:spChg chg="add mod">
          <ac:chgData name="Reinhard Maerz" userId="78ced2354a8af90e" providerId="LiveId" clId="{F50843FC-A7F1-4F6F-BD64-A085A1CE3117}" dt="2021-05-10T13:31:19.499" v="128" actId="1076"/>
          <ac:spMkLst>
            <pc:docMk/>
            <pc:sldMk cId="4230829265" sldId="256"/>
            <ac:spMk id="38" creationId="{ACE6E91C-1B87-49B4-8EB0-A538A792E38D}"/>
          </ac:spMkLst>
        </pc:spChg>
        <pc:spChg chg="add mod">
          <ac:chgData name="Reinhard Maerz" userId="78ced2354a8af90e" providerId="LiveId" clId="{F50843FC-A7F1-4F6F-BD64-A085A1CE3117}" dt="2021-05-10T14:05:54.099" v="144" actId="571"/>
          <ac:spMkLst>
            <pc:docMk/>
            <pc:sldMk cId="4230829265" sldId="256"/>
            <ac:spMk id="39" creationId="{30A3DE98-5095-4EBA-80D4-FFED4E7BF382}"/>
          </ac:spMkLst>
        </pc:spChg>
        <pc:picChg chg="mod">
          <ac:chgData name="Reinhard Maerz" userId="78ced2354a8af90e" providerId="LiveId" clId="{F50843FC-A7F1-4F6F-BD64-A085A1CE3117}" dt="2021-05-10T13:06:01.070" v="7" actId="1076"/>
          <ac:picMkLst>
            <pc:docMk/>
            <pc:sldMk cId="4230829265" sldId="256"/>
            <ac:picMk id="11" creationId="{F6C65496-7D58-4CCF-B221-A1A756A6D4D5}"/>
          </ac:picMkLst>
        </pc:picChg>
        <pc:picChg chg="add mod">
          <ac:chgData name="Reinhard Maerz" userId="78ced2354a8af90e" providerId="LiveId" clId="{F50843FC-A7F1-4F6F-BD64-A085A1CE3117}" dt="2021-05-10T13:05:59.671" v="5"/>
          <ac:picMkLst>
            <pc:docMk/>
            <pc:sldMk cId="4230829265" sldId="256"/>
            <ac:picMk id="15" creationId="{F6C65496-7D58-4CCF-B221-A1A756A6D4D5}"/>
          </ac:picMkLst>
        </pc:picChg>
        <pc:picChg chg="add mod">
          <ac:chgData name="Reinhard Maerz" userId="78ced2354a8af90e" providerId="LiveId" clId="{F50843FC-A7F1-4F6F-BD64-A085A1CE3117}" dt="2021-05-10T13:03:53.194" v="4"/>
          <ac:picMkLst>
            <pc:docMk/>
            <pc:sldMk cId="4230829265" sldId="256"/>
            <ac:picMk id="21" creationId="{F6C65496-7D58-4CCF-B221-A1A756A6D4D5}"/>
          </ac:picMkLst>
        </pc:picChg>
        <pc:picChg chg="add mod">
          <ac:chgData name="Reinhard Maerz" userId="78ced2354a8af90e" providerId="LiveId" clId="{F50843FC-A7F1-4F6F-BD64-A085A1CE3117}" dt="2021-05-10T13:03:52.889" v="3"/>
          <ac:picMkLst>
            <pc:docMk/>
            <pc:sldMk cId="4230829265" sldId="256"/>
            <ac:picMk id="27" creationId="{F6C65496-7D58-4CCF-B221-A1A756A6D4D5}"/>
          </ac:picMkLst>
        </pc:picChg>
      </pc:sldChg>
      <pc:sldChg chg="addSp modSp new mod">
        <pc:chgData name="Reinhard Maerz" userId="78ced2354a8af90e" providerId="LiveId" clId="{F50843FC-A7F1-4F6F-BD64-A085A1CE3117}" dt="2021-05-10T15:44:04.335" v="335" actId="14100"/>
        <pc:sldMkLst>
          <pc:docMk/>
          <pc:sldMk cId="3810615132" sldId="257"/>
        </pc:sldMkLst>
        <pc:spChg chg="add mod">
          <ac:chgData name="Reinhard Maerz" userId="78ced2354a8af90e" providerId="LiveId" clId="{F50843FC-A7F1-4F6F-BD64-A085A1CE3117}" dt="2021-05-10T15:44:04.335" v="335" actId="14100"/>
          <ac:spMkLst>
            <pc:docMk/>
            <pc:sldMk cId="3810615132" sldId="257"/>
            <ac:spMk id="4" creationId="{E0073C23-5B1D-4756-8537-2CAA510DC4B2}"/>
          </ac:spMkLst>
        </pc:spChg>
        <pc:spChg chg="add mod">
          <ac:chgData name="Reinhard Maerz" userId="78ced2354a8af90e" providerId="LiveId" clId="{F50843FC-A7F1-4F6F-BD64-A085A1CE3117}" dt="2021-05-10T15:29:05.915" v="320" actId="1076"/>
          <ac:spMkLst>
            <pc:docMk/>
            <pc:sldMk cId="3810615132" sldId="257"/>
            <ac:spMk id="5" creationId="{CE668ADD-3BAE-401F-BDF0-9F28DA7FF467}"/>
          </ac:spMkLst>
        </pc:spChg>
        <pc:spChg chg="add mod">
          <ac:chgData name="Reinhard Maerz" userId="78ced2354a8af90e" providerId="LiveId" clId="{F50843FC-A7F1-4F6F-BD64-A085A1CE3117}" dt="2021-05-10T15:23:18.380" v="240" actId="14100"/>
          <ac:spMkLst>
            <pc:docMk/>
            <pc:sldMk cId="3810615132" sldId="257"/>
            <ac:spMk id="6" creationId="{F99E0808-2AFD-4F45-82DC-AE75EFD130ED}"/>
          </ac:spMkLst>
        </pc:spChg>
        <pc:spChg chg="add mod">
          <ac:chgData name="Reinhard Maerz" userId="78ced2354a8af90e" providerId="LiveId" clId="{F50843FC-A7F1-4F6F-BD64-A085A1CE3117}" dt="2021-05-10T15:23:43.485" v="265" actId="14100"/>
          <ac:spMkLst>
            <pc:docMk/>
            <pc:sldMk cId="3810615132" sldId="257"/>
            <ac:spMk id="7" creationId="{9FD6CF94-60C1-4358-A109-AFAFD919ED75}"/>
          </ac:spMkLst>
        </pc:spChg>
        <pc:picChg chg="add">
          <ac:chgData name="Reinhard Maerz" userId="78ced2354a8af90e" providerId="LiveId" clId="{F50843FC-A7F1-4F6F-BD64-A085A1CE3117}" dt="2021-05-10T15:17:36.177" v="157" actId="22"/>
          <ac:picMkLst>
            <pc:docMk/>
            <pc:sldMk cId="3810615132" sldId="257"/>
            <ac:picMk id="3" creationId="{C0BFDA10-E1EC-4C8C-8F3C-05C18FE463F2}"/>
          </ac:picMkLst>
        </pc:picChg>
      </pc:sldChg>
      <pc:sldChg chg="addSp delSp modSp new mod">
        <pc:chgData name="Reinhard Maerz" userId="78ced2354a8af90e" providerId="LiveId" clId="{F50843FC-A7F1-4F6F-BD64-A085A1CE3117}" dt="2021-05-24T15:07:07.720" v="486" actId="1076"/>
        <pc:sldMkLst>
          <pc:docMk/>
          <pc:sldMk cId="135370707" sldId="258"/>
        </pc:sldMkLst>
        <pc:spChg chg="add mod">
          <ac:chgData name="Reinhard Maerz" userId="78ced2354a8af90e" providerId="LiveId" clId="{F50843FC-A7F1-4F6F-BD64-A085A1CE3117}" dt="2021-05-10T15:29:37.315" v="326" actId="14100"/>
          <ac:spMkLst>
            <pc:docMk/>
            <pc:sldMk cId="135370707" sldId="258"/>
            <ac:spMk id="4" creationId="{2F2EE312-43D5-4313-A4D4-F77D4EEF95D4}"/>
          </ac:spMkLst>
        </pc:spChg>
        <pc:spChg chg="add mod">
          <ac:chgData name="Reinhard Maerz" userId="78ced2354a8af90e" providerId="LiveId" clId="{F50843FC-A7F1-4F6F-BD64-A085A1CE3117}" dt="2021-05-10T15:27:05.888" v="294" actId="20577"/>
          <ac:spMkLst>
            <pc:docMk/>
            <pc:sldMk cId="135370707" sldId="258"/>
            <ac:spMk id="5" creationId="{8E154FBE-7F84-4A53-BBA3-594FCC8C2A72}"/>
          </ac:spMkLst>
        </pc:spChg>
        <pc:spChg chg="add mod">
          <ac:chgData name="Reinhard Maerz" userId="78ced2354a8af90e" providerId="LiveId" clId="{F50843FC-A7F1-4F6F-BD64-A085A1CE3117}" dt="2021-05-12T14:16:03.565" v="339" actId="14100"/>
          <ac:spMkLst>
            <pc:docMk/>
            <pc:sldMk cId="135370707" sldId="258"/>
            <ac:spMk id="6" creationId="{E4FAFB81-B894-441C-B64B-409075E86014}"/>
          </ac:spMkLst>
        </pc:spChg>
        <pc:spChg chg="add mod">
          <ac:chgData name="Reinhard Maerz" userId="78ced2354a8af90e" providerId="LiveId" clId="{F50843FC-A7F1-4F6F-BD64-A085A1CE3117}" dt="2021-05-10T15:29:54.368" v="334" actId="14100"/>
          <ac:spMkLst>
            <pc:docMk/>
            <pc:sldMk cId="135370707" sldId="258"/>
            <ac:spMk id="7" creationId="{2B3A2654-846C-47D3-BD3C-8C84F7171D15}"/>
          </ac:spMkLst>
        </pc:spChg>
        <pc:spChg chg="add mod">
          <ac:chgData name="Reinhard Maerz" userId="78ced2354a8af90e" providerId="LiveId" clId="{F50843FC-A7F1-4F6F-BD64-A085A1CE3117}" dt="2021-05-10T15:29:42.231" v="327" actId="14100"/>
          <ac:spMkLst>
            <pc:docMk/>
            <pc:sldMk cId="135370707" sldId="258"/>
            <ac:spMk id="8" creationId="{712CDDF5-A4AF-409E-B5A1-4F57FC6EAEE2}"/>
          </ac:spMkLst>
        </pc:spChg>
        <pc:spChg chg="add mod">
          <ac:chgData name="Reinhard Maerz" userId="78ced2354a8af90e" providerId="LiveId" clId="{F50843FC-A7F1-4F6F-BD64-A085A1CE3117}" dt="2021-05-10T15:29:27.544" v="325" actId="14100"/>
          <ac:spMkLst>
            <pc:docMk/>
            <pc:sldMk cId="135370707" sldId="258"/>
            <ac:spMk id="9" creationId="{CA42CF9B-B149-4768-AEB1-D025213E3D1C}"/>
          </ac:spMkLst>
        </pc:spChg>
        <pc:picChg chg="add del">
          <ac:chgData name="Reinhard Maerz" userId="78ced2354a8af90e" providerId="LiveId" clId="{F50843FC-A7F1-4F6F-BD64-A085A1CE3117}" dt="2021-05-12T14:15:34.481" v="336" actId="478"/>
          <ac:picMkLst>
            <pc:docMk/>
            <pc:sldMk cId="135370707" sldId="258"/>
            <ac:picMk id="3" creationId="{792C99A3-47CD-4714-9B29-00A4399F1156}"/>
          </ac:picMkLst>
        </pc:picChg>
        <pc:picChg chg="add mod ord">
          <ac:chgData name="Reinhard Maerz" userId="78ced2354a8af90e" providerId="LiveId" clId="{F50843FC-A7F1-4F6F-BD64-A085A1CE3117}" dt="2021-05-24T15:07:07.720" v="486" actId="1076"/>
          <ac:picMkLst>
            <pc:docMk/>
            <pc:sldMk cId="135370707" sldId="258"/>
            <ac:picMk id="10" creationId="{E7EF0C74-175F-4FC8-B44A-16C8FDBAE259}"/>
          </ac:picMkLst>
        </pc:picChg>
      </pc:sldChg>
      <pc:sldChg chg="addSp delSp modSp new mod">
        <pc:chgData name="Reinhard Maerz" userId="78ced2354a8af90e" providerId="LiveId" clId="{F50843FC-A7F1-4F6F-BD64-A085A1CE3117}" dt="2021-06-23T10:28:58.027" v="857" actId="478"/>
        <pc:sldMkLst>
          <pc:docMk/>
          <pc:sldMk cId="2700636913" sldId="259"/>
        </pc:sldMkLst>
        <pc:spChg chg="add del">
          <ac:chgData name="Reinhard Maerz" userId="78ced2354a8af90e" providerId="LiveId" clId="{F50843FC-A7F1-4F6F-BD64-A085A1CE3117}" dt="2021-05-12T14:22:42.466" v="343" actId="11529"/>
          <ac:spMkLst>
            <pc:docMk/>
            <pc:sldMk cId="2700636913" sldId="259"/>
            <ac:spMk id="4" creationId="{606B86F2-47BC-4F35-8728-B490B1C6EF74}"/>
          </ac:spMkLst>
        </pc:spChg>
        <pc:spChg chg="add del mod">
          <ac:chgData name="Reinhard Maerz" userId="78ced2354a8af90e" providerId="LiveId" clId="{F50843FC-A7F1-4F6F-BD64-A085A1CE3117}" dt="2021-06-23T10:28:53.554" v="856" actId="478"/>
          <ac:spMkLst>
            <pc:docMk/>
            <pc:sldMk cId="2700636913" sldId="259"/>
            <ac:spMk id="8" creationId="{9F7734A3-BDD1-465C-80DC-089CB0F17204}"/>
          </ac:spMkLst>
        </pc:spChg>
        <pc:spChg chg="add mod">
          <ac:chgData name="Reinhard Maerz" userId="78ced2354a8af90e" providerId="LiveId" clId="{F50843FC-A7F1-4F6F-BD64-A085A1CE3117}" dt="2021-05-12T14:31:47.668" v="438" actId="14100"/>
          <ac:spMkLst>
            <pc:docMk/>
            <pc:sldMk cId="2700636913" sldId="259"/>
            <ac:spMk id="13" creationId="{906C1675-9952-44F7-83CA-7F6D761AF977}"/>
          </ac:spMkLst>
        </pc:spChg>
        <pc:picChg chg="add del mod">
          <ac:chgData name="Reinhard Maerz" userId="78ced2354a8af90e" providerId="LiveId" clId="{F50843FC-A7F1-4F6F-BD64-A085A1CE3117}" dt="2021-06-23T10:28:41.979" v="854" actId="478"/>
          <ac:picMkLst>
            <pc:docMk/>
            <pc:sldMk cId="2700636913" sldId="259"/>
            <ac:picMk id="3" creationId="{86F984E5-96AF-42B3-A0A2-3AB3143B4522}"/>
          </ac:picMkLst>
        </pc:picChg>
        <pc:picChg chg="add mod ord">
          <ac:chgData name="Reinhard Maerz" userId="78ced2354a8af90e" providerId="LiveId" clId="{F50843FC-A7F1-4F6F-BD64-A085A1CE3117}" dt="2021-06-23T10:28:50.128" v="855" actId="1076"/>
          <ac:picMkLst>
            <pc:docMk/>
            <pc:sldMk cId="2700636913" sldId="259"/>
            <ac:picMk id="4" creationId="{A34D51BA-3B14-4756-94FE-7D89C772C808}"/>
          </ac:picMkLst>
        </pc:picChg>
        <pc:cxnChg chg="add mod ord">
          <ac:chgData name="Reinhard Maerz" userId="78ced2354a8af90e" providerId="LiveId" clId="{F50843FC-A7F1-4F6F-BD64-A085A1CE3117}" dt="2021-05-12T14:31:21.564" v="431" actId="166"/>
          <ac:cxnSpMkLst>
            <pc:docMk/>
            <pc:sldMk cId="2700636913" sldId="259"/>
            <ac:cxnSpMk id="6" creationId="{890D3F24-7D99-4044-9DB9-9925A56B3C98}"/>
          </ac:cxnSpMkLst>
        </pc:cxnChg>
        <pc:cxnChg chg="add del mod">
          <ac:chgData name="Reinhard Maerz" userId="78ced2354a8af90e" providerId="LiveId" clId="{F50843FC-A7F1-4F6F-BD64-A085A1CE3117}" dt="2021-06-23T10:28:58.027" v="857" actId="478"/>
          <ac:cxnSpMkLst>
            <pc:docMk/>
            <pc:sldMk cId="2700636913" sldId="259"/>
            <ac:cxnSpMk id="7" creationId="{56A4F1E0-205A-4D5F-A93A-18E7CCC16C46}"/>
          </ac:cxnSpMkLst>
        </pc:cxnChg>
        <pc:cxnChg chg="add mod">
          <ac:chgData name="Reinhard Maerz" userId="78ced2354a8af90e" providerId="LiveId" clId="{F50843FC-A7F1-4F6F-BD64-A085A1CE3117}" dt="2021-05-12T14:24:33.101" v="352" actId="1076"/>
          <ac:cxnSpMkLst>
            <pc:docMk/>
            <pc:sldMk cId="2700636913" sldId="259"/>
            <ac:cxnSpMk id="9" creationId="{AA7C86BC-8D3E-4495-BF54-942AEA933E96}"/>
          </ac:cxnSpMkLst>
        </pc:cxnChg>
      </pc:sldChg>
      <pc:sldChg chg="addSp modSp new mod">
        <pc:chgData name="Reinhard Maerz" userId="78ced2354a8af90e" providerId="LiveId" clId="{F50843FC-A7F1-4F6F-BD64-A085A1CE3117}" dt="2021-05-12T14:44:01.093" v="458" actId="14100"/>
        <pc:sldMkLst>
          <pc:docMk/>
          <pc:sldMk cId="236007141" sldId="260"/>
        </pc:sldMkLst>
        <pc:spChg chg="add mod">
          <ac:chgData name="Reinhard Maerz" userId="78ced2354a8af90e" providerId="LiveId" clId="{F50843FC-A7F1-4F6F-BD64-A085A1CE3117}" dt="2021-05-12T14:44:01.093" v="458" actId="14100"/>
          <ac:spMkLst>
            <pc:docMk/>
            <pc:sldMk cId="236007141" sldId="260"/>
            <ac:spMk id="4" creationId="{6D4B2369-FAE0-4950-B067-A69BE8F71F25}"/>
          </ac:spMkLst>
        </pc:spChg>
        <pc:picChg chg="add">
          <ac:chgData name="Reinhard Maerz" userId="78ced2354a8af90e" providerId="LiveId" clId="{F50843FC-A7F1-4F6F-BD64-A085A1CE3117}" dt="2021-05-12T14:35:21.715" v="441" actId="22"/>
          <ac:picMkLst>
            <pc:docMk/>
            <pc:sldMk cId="236007141" sldId="260"/>
            <ac:picMk id="3" creationId="{5738ACC3-33CB-43D5-A76E-C5CB1B9AC031}"/>
          </ac:picMkLst>
        </pc:picChg>
      </pc:sldChg>
      <pc:sldChg chg="addSp delSp modSp new mod">
        <pc:chgData name="Reinhard Maerz" userId="78ced2354a8af90e" providerId="LiveId" clId="{F50843FC-A7F1-4F6F-BD64-A085A1CE3117}" dt="2021-05-24T15:19:03.570" v="663" actId="14100"/>
        <pc:sldMkLst>
          <pc:docMk/>
          <pc:sldMk cId="4113457280" sldId="261"/>
        </pc:sldMkLst>
        <pc:spChg chg="add mod">
          <ac:chgData name="Reinhard Maerz" userId="78ced2354a8af90e" providerId="LiveId" clId="{F50843FC-A7F1-4F6F-BD64-A085A1CE3117}" dt="2021-05-24T15:12:38.310" v="563" actId="1076"/>
          <ac:spMkLst>
            <pc:docMk/>
            <pc:sldMk cId="4113457280" sldId="261"/>
            <ac:spMk id="6" creationId="{18EC0DE9-BF85-47C0-BC24-6D866D55781D}"/>
          </ac:spMkLst>
        </pc:spChg>
        <pc:spChg chg="add mod">
          <ac:chgData name="Reinhard Maerz" userId="78ced2354a8af90e" providerId="LiveId" clId="{F50843FC-A7F1-4F6F-BD64-A085A1CE3117}" dt="2021-05-24T15:18:46.589" v="661" actId="1076"/>
          <ac:spMkLst>
            <pc:docMk/>
            <pc:sldMk cId="4113457280" sldId="261"/>
            <ac:spMk id="7" creationId="{BDE89FEA-AB4C-4B1B-9191-2A7D9CF733CF}"/>
          </ac:spMkLst>
        </pc:spChg>
        <pc:spChg chg="add mod">
          <ac:chgData name="Reinhard Maerz" userId="78ced2354a8af90e" providerId="LiveId" clId="{F50843FC-A7F1-4F6F-BD64-A085A1CE3117}" dt="2021-05-24T15:19:03.570" v="663" actId="14100"/>
          <ac:spMkLst>
            <pc:docMk/>
            <pc:sldMk cId="4113457280" sldId="261"/>
            <ac:spMk id="8" creationId="{7F2201C8-3BDB-4BC4-9FF5-7FC34ACACC4D}"/>
          </ac:spMkLst>
        </pc:spChg>
        <pc:spChg chg="add mod">
          <ac:chgData name="Reinhard Maerz" userId="78ced2354a8af90e" providerId="LiveId" clId="{F50843FC-A7F1-4F6F-BD64-A085A1CE3117}" dt="2021-05-24T15:17:59" v="654" actId="14100"/>
          <ac:spMkLst>
            <pc:docMk/>
            <pc:sldMk cId="4113457280" sldId="261"/>
            <ac:spMk id="11" creationId="{5D170FD8-0238-4B33-88D8-42127CCC8605}"/>
          </ac:spMkLst>
        </pc:spChg>
        <pc:spChg chg="add mod">
          <ac:chgData name="Reinhard Maerz" userId="78ced2354a8af90e" providerId="LiveId" clId="{F50843FC-A7F1-4F6F-BD64-A085A1CE3117}" dt="2021-05-24T15:15:41.007" v="604" actId="1076"/>
          <ac:spMkLst>
            <pc:docMk/>
            <pc:sldMk cId="4113457280" sldId="261"/>
            <ac:spMk id="12" creationId="{962292DF-7DD2-46F8-B583-641CEA9D2695}"/>
          </ac:spMkLst>
        </pc:spChg>
        <pc:spChg chg="add mod">
          <ac:chgData name="Reinhard Maerz" userId="78ced2354a8af90e" providerId="LiveId" clId="{F50843FC-A7F1-4F6F-BD64-A085A1CE3117}" dt="2021-05-24T15:15:48.105" v="606" actId="571"/>
          <ac:spMkLst>
            <pc:docMk/>
            <pc:sldMk cId="4113457280" sldId="261"/>
            <ac:spMk id="14" creationId="{9F844E4F-B90B-4033-A23C-A45EA7807B8B}"/>
          </ac:spMkLst>
        </pc:spChg>
        <pc:spChg chg="add mod">
          <ac:chgData name="Reinhard Maerz" userId="78ced2354a8af90e" providerId="LiveId" clId="{F50843FC-A7F1-4F6F-BD64-A085A1CE3117}" dt="2021-05-24T15:16:21.880" v="621" actId="14100"/>
          <ac:spMkLst>
            <pc:docMk/>
            <pc:sldMk cId="4113457280" sldId="261"/>
            <ac:spMk id="15" creationId="{E8BEDBF6-CA1D-43EB-BAAF-7CC248417DCB}"/>
          </ac:spMkLst>
        </pc:spChg>
        <pc:spChg chg="add mod">
          <ac:chgData name="Reinhard Maerz" userId="78ced2354a8af90e" providerId="LiveId" clId="{F50843FC-A7F1-4F6F-BD64-A085A1CE3117}" dt="2021-05-24T15:17:25.256" v="641" actId="14100"/>
          <ac:spMkLst>
            <pc:docMk/>
            <pc:sldMk cId="4113457280" sldId="261"/>
            <ac:spMk id="16" creationId="{010CF2E2-2650-45EB-AD92-E30286993BB5}"/>
          </ac:spMkLst>
        </pc:spChg>
        <pc:spChg chg="add mod">
          <ac:chgData name="Reinhard Maerz" userId="78ced2354a8af90e" providerId="LiveId" clId="{F50843FC-A7F1-4F6F-BD64-A085A1CE3117}" dt="2021-05-24T15:18:07.420" v="655" actId="1076"/>
          <ac:spMkLst>
            <pc:docMk/>
            <pc:sldMk cId="4113457280" sldId="261"/>
            <ac:spMk id="17" creationId="{5AF698D4-F2B5-48FD-85CE-E46A16875F43}"/>
          </ac:spMkLst>
        </pc:spChg>
        <pc:spChg chg="add mod">
          <ac:chgData name="Reinhard Maerz" userId="78ced2354a8af90e" providerId="LiveId" clId="{F50843FC-A7F1-4F6F-BD64-A085A1CE3117}" dt="2021-05-24T15:18:30.848" v="660" actId="14100"/>
          <ac:spMkLst>
            <pc:docMk/>
            <pc:sldMk cId="4113457280" sldId="261"/>
            <ac:spMk id="18" creationId="{D8BEE3E9-97E7-48E0-8676-44F67539B96F}"/>
          </ac:spMkLst>
        </pc:spChg>
        <pc:picChg chg="add del mod">
          <ac:chgData name="Reinhard Maerz" userId="78ced2354a8af90e" providerId="LiveId" clId="{F50843FC-A7F1-4F6F-BD64-A085A1CE3117}" dt="2021-05-24T15:06:29.242" v="481" actId="478"/>
          <ac:picMkLst>
            <pc:docMk/>
            <pc:sldMk cId="4113457280" sldId="261"/>
            <ac:picMk id="3" creationId="{F7698EA7-F41D-4EA2-AED7-A9231673D7FE}"/>
          </ac:picMkLst>
        </pc:picChg>
        <pc:picChg chg="add del mod">
          <ac:chgData name="Reinhard Maerz" userId="78ced2354a8af90e" providerId="LiveId" clId="{F50843FC-A7F1-4F6F-BD64-A085A1CE3117}" dt="2021-05-24T15:12:11.058" v="558" actId="478"/>
          <ac:picMkLst>
            <pc:docMk/>
            <pc:sldMk cId="4113457280" sldId="261"/>
            <ac:picMk id="5" creationId="{78B35A6D-C0FD-4285-BF41-1C68D04472EF}"/>
          </ac:picMkLst>
        </pc:picChg>
        <pc:picChg chg="add mod ord">
          <ac:chgData name="Reinhard Maerz" userId="78ced2354a8af90e" providerId="LiveId" clId="{F50843FC-A7F1-4F6F-BD64-A085A1CE3117}" dt="2021-05-24T15:14:40.894" v="580" actId="1076"/>
          <ac:picMkLst>
            <pc:docMk/>
            <pc:sldMk cId="4113457280" sldId="261"/>
            <ac:picMk id="10" creationId="{FFC7727E-37E4-414D-867B-9D225262BFE9}"/>
          </ac:picMkLst>
        </pc:picChg>
        <pc:picChg chg="add mod">
          <ac:chgData name="Reinhard Maerz" userId="78ced2354a8af90e" providerId="LiveId" clId="{F50843FC-A7F1-4F6F-BD64-A085A1CE3117}" dt="2021-05-24T15:15:48.105" v="606" actId="571"/>
          <ac:picMkLst>
            <pc:docMk/>
            <pc:sldMk cId="4113457280" sldId="261"/>
            <ac:picMk id="13" creationId="{FCE4ECC6-141C-41FC-B011-264E35346B0E}"/>
          </ac:picMkLst>
        </pc:picChg>
      </pc:sldChg>
      <pc:sldChg chg="addSp delSp modSp new mod">
        <pc:chgData name="Reinhard Maerz" userId="78ced2354a8af90e" providerId="LiveId" clId="{F50843FC-A7F1-4F6F-BD64-A085A1CE3117}" dt="2021-06-09T09:21:08.887" v="766" actId="14100"/>
        <pc:sldMkLst>
          <pc:docMk/>
          <pc:sldMk cId="744890967" sldId="262"/>
        </pc:sldMkLst>
        <pc:spChg chg="add mod">
          <ac:chgData name="Reinhard Maerz" userId="78ced2354a8af90e" providerId="LiveId" clId="{F50843FC-A7F1-4F6F-BD64-A085A1CE3117}" dt="2021-06-09T09:21:08.887" v="766" actId="14100"/>
          <ac:spMkLst>
            <pc:docMk/>
            <pc:sldMk cId="744890967" sldId="262"/>
            <ac:spMk id="6" creationId="{79EF8F4D-3010-4A8B-8004-77828184D244}"/>
          </ac:spMkLst>
        </pc:spChg>
        <pc:spChg chg="add mod">
          <ac:chgData name="Reinhard Maerz" userId="78ced2354a8af90e" providerId="LiveId" clId="{F50843FC-A7F1-4F6F-BD64-A085A1CE3117}" dt="2021-06-09T09:16:42.106" v="694" actId="571"/>
          <ac:spMkLst>
            <pc:docMk/>
            <pc:sldMk cId="744890967" sldId="262"/>
            <ac:spMk id="7" creationId="{6D1A5EDE-0C58-4AC8-8026-FC94DC10369D}"/>
          </ac:spMkLst>
        </pc:spChg>
        <pc:spChg chg="add mod">
          <ac:chgData name="Reinhard Maerz" userId="78ced2354a8af90e" providerId="LiveId" clId="{F50843FC-A7F1-4F6F-BD64-A085A1CE3117}" dt="2021-06-09T09:18:49.272" v="714" actId="14100"/>
          <ac:spMkLst>
            <pc:docMk/>
            <pc:sldMk cId="744890967" sldId="262"/>
            <ac:spMk id="11" creationId="{04371AC9-0E75-4B4A-BD0C-ECB97DA1474B}"/>
          </ac:spMkLst>
        </pc:spChg>
        <pc:spChg chg="add mod">
          <ac:chgData name="Reinhard Maerz" userId="78ced2354a8af90e" providerId="LiveId" clId="{F50843FC-A7F1-4F6F-BD64-A085A1CE3117}" dt="2021-06-09T09:19:45.405" v="746" actId="14100"/>
          <ac:spMkLst>
            <pc:docMk/>
            <pc:sldMk cId="744890967" sldId="262"/>
            <ac:spMk id="12" creationId="{DB73A188-A687-4A4D-B774-D2095235BF75}"/>
          </ac:spMkLst>
        </pc:spChg>
        <pc:spChg chg="add mod">
          <ac:chgData name="Reinhard Maerz" userId="78ced2354a8af90e" providerId="LiveId" clId="{F50843FC-A7F1-4F6F-BD64-A085A1CE3117}" dt="2021-06-09T09:20:29.600" v="754" actId="1076"/>
          <ac:spMkLst>
            <pc:docMk/>
            <pc:sldMk cId="744890967" sldId="262"/>
            <ac:spMk id="13" creationId="{F81FF6E9-DBAA-4643-B3B8-78DF9E98ED7D}"/>
          </ac:spMkLst>
        </pc:spChg>
        <pc:spChg chg="add mod">
          <ac:chgData name="Reinhard Maerz" userId="78ced2354a8af90e" providerId="LiveId" clId="{F50843FC-A7F1-4F6F-BD64-A085A1CE3117}" dt="2021-06-09T09:20:44.096" v="763" actId="20577"/>
          <ac:spMkLst>
            <pc:docMk/>
            <pc:sldMk cId="744890967" sldId="262"/>
            <ac:spMk id="14" creationId="{EAFE80DF-607E-4947-A4EF-5128B61A3EF5}"/>
          </ac:spMkLst>
        </pc:spChg>
        <pc:picChg chg="add del">
          <ac:chgData name="Reinhard Maerz" userId="78ced2354a8af90e" providerId="LiveId" clId="{F50843FC-A7F1-4F6F-BD64-A085A1CE3117}" dt="2021-06-09T09:14:57.704" v="666" actId="478"/>
          <ac:picMkLst>
            <pc:docMk/>
            <pc:sldMk cId="744890967" sldId="262"/>
            <ac:picMk id="3" creationId="{AE5B42CF-33A4-4ED3-A0F6-324A30BE15D7}"/>
          </ac:picMkLst>
        </pc:picChg>
        <pc:picChg chg="add mod">
          <ac:chgData name="Reinhard Maerz" userId="78ced2354a8af90e" providerId="LiveId" clId="{F50843FC-A7F1-4F6F-BD64-A085A1CE3117}" dt="2021-06-09T09:18:53.023" v="716" actId="1076"/>
          <ac:picMkLst>
            <pc:docMk/>
            <pc:sldMk cId="744890967" sldId="262"/>
            <ac:picMk id="5" creationId="{56990E5E-6362-429F-94F0-2BC4876DC343}"/>
          </ac:picMkLst>
        </pc:picChg>
        <pc:cxnChg chg="add mod">
          <ac:chgData name="Reinhard Maerz" userId="78ced2354a8af90e" providerId="LiveId" clId="{F50843FC-A7F1-4F6F-BD64-A085A1CE3117}" dt="2021-06-09T09:18:05.570" v="699" actId="1582"/>
          <ac:cxnSpMkLst>
            <pc:docMk/>
            <pc:sldMk cId="744890967" sldId="262"/>
            <ac:cxnSpMk id="9" creationId="{960D889C-FD02-47A2-80B2-63D2B34D64FF}"/>
          </ac:cxnSpMkLst>
        </pc:cxnChg>
      </pc:sldChg>
      <pc:sldChg chg="addSp delSp modSp new mod">
        <pc:chgData name="Reinhard Maerz" userId="78ced2354a8af90e" providerId="LiveId" clId="{F50843FC-A7F1-4F6F-BD64-A085A1CE3117}" dt="2021-06-17T07:51:14.389" v="850" actId="14100"/>
        <pc:sldMkLst>
          <pc:docMk/>
          <pc:sldMk cId="1744183575" sldId="263"/>
        </pc:sldMkLst>
        <pc:spChg chg="add mod">
          <ac:chgData name="Reinhard Maerz" userId="78ced2354a8af90e" providerId="LiveId" clId="{F50843FC-A7F1-4F6F-BD64-A085A1CE3117}" dt="2021-06-09T10:51:05.288" v="785" actId="20577"/>
          <ac:spMkLst>
            <pc:docMk/>
            <pc:sldMk cId="1744183575" sldId="263"/>
            <ac:spMk id="4" creationId="{FF3CC3EA-BC4C-42E9-9FF9-C0A6BD01E110}"/>
          </ac:spMkLst>
        </pc:spChg>
        <pc:spChg chg="add del mod">
          <ac:chgData name="Reinhard Maerz" userId="78ced2354a8af90e" providerId="LiveId" clId="{F50843FC-A7F1-4F6F-BD64-A085A1CE3117}" dt="2021-06-17T07:48:03.122" v="808" actId="478"/>
          <ac:spMkLst>
            <pc:docMk/>
            <pc:sldMk cId="1744183575" sldId="263"/>
            <ac:spMk id="6" creationId="{EAA9797C-A246-4A27-8B2F-9F0C4525745E}"/>
          </ac:spMkLst>
        </pc:spChg>
        <pc:spChg chg="add mod ord">
          <ac:chgData name="Reinhard Maerz" userId="78ced2354a8af90e" providerId="LiveId" clId="{F50843FC-A7F1-4F6F-BD64-A085A1CE3117}" dt="2021-06-17T07:49:26.323" v="819" actId="166"/>
          <ac:spMkLst>
            <pc:docMk/>
            <pc:sldMk cId="1744183575" sldId="263"/>
            <ac:spMk id="7" creationId="{977524FD-B054-44CA-B42F-E8E250B5EF9F}"/>
          </ac:spMkLst>
        </pc:spChg>
        <pc:spChg chg="add mod">
          <ac:chgData name="Reinhard Maerz" userId="78ced2354a8af90e" providerId="LiveId" clId="{F50843FC-A7F1-4F6F-BD64-A085A1CE3117}" dt="2021-06-17T07:48:38.486" v="815" actId="1076"/>
          <ac:spMkLst>
            <pc:docMk/>
            <pc:sldMk cId="1744183575" sldId="263"/>
            <ac:spMk id="10" creationId="{20F526B3-2178-4C66-A130-765967E7692F}"/>
          </ac:spMkLst>
        </pc:spChg>
        <pc:spChg chg="add mod">
          <ac:chgData name="Reinhard Maerz" userId="78ced2354a8af90e" providerId="LiveId" clId="{F50843FC-A7F1-4F6F-BD64-A085A1CE3117}" dt="2021-06-17T07:50:01.495" v="821" actId="571"/>
          <ac:spMkLst>
            <pc:docMk/>
            <pc:sldMk cId="1744183575" sldId="263"/>
            <ac:spMk id="12" creationId="{9ED8F763-3A4E-410F-B2D3-5C9CB700842D}"/>
          </ac:spMkLst>
        </pc:spChg>
        <pc:spChg chg="add mod">
          <ac:chgData name="Reinhard Maerz" userId="78ced2354a8af90e" providerId="LiveId" clId="{F50843FC-A7F1-4F6F-BD64-A085A1CE3117}" dt="2021-06-17T07:50:39.473" v="839" actId="14100"/>
          <ac:spMkLst>
            <pc:docMk/>
            <pc:sldMk cId="1744183575" sldId="263"/>
            <ac:spMk id="13" creationId="{0C58A275-39AE-4451-B777-C3DEA9118504}"/>
          </ac:spMkLst>
        </pc:spChg>
        <pc:spChg chg="add mod">
          <ac:chgData name="Reinhard Maerz" userId="78ced2354a8af90e" providerId="LiveId" clId="{F50843FC-A7F1-4F6F-BD64-A085A1CE3117}" dt="2021-06-17T07:51:14.389" v="850" actId="14100"/>
          <ac:spMkLst>
            <pc:docMk/>
            <pc:sldMk cId="1744183575" sldId="263"/>
            <ac:spMk id="14" creationId="{7E8E7015-43F9-4D73-81AB-69D0913C7E50}"/>
          </ac:spMkLst>
        </pc:spChg>
        <pc:picChg chg="add del">
          <ac:chgData name="Reinhard Maerz" userId="78ced2354a8af90e" providerId="LiveId" clId="{F50843FC-A7F1-4F6F-BD64-A085A1CE3117}" dt="2021-06-17T07:44:40.978" v="786" actId="478"/>
          <ac:picMkLst>
            <pc:docMk/>
            <pc:sldMk cId="1744183575" sldId="263"/>
            <ac:picMk id="3" creationId="{7CF12F67-AA81-4D32-BD7F-74093B2D91DF}"/>
          </ac:picMkLst>
        </pc:picChg>
        <pc:picChg chg="add mod ord modCrop">
          <ac:chgData name="Reinhard Maerz" userId="78ced2354a8af90e" providerId="LiveId" clId="{F50843FC-A7F1-4F6F-BD64-A085A1CE3117}" dt="2021-06-17T07:47:01.412" v="795" actId="167"/>
          <ac:picMkLst>
            <pc:docMk/>
            <pc:sldMk cId="1744183575" sldId="263"/>
            <ac:picMk id="5" creationId="{4F2C05A1-6EB5-4EE9-B31C-72E9385E494B}"/>
          </ac:picMkLst>
        </pc:picChg>
        <pc:picChg chg="add del">
          <ac:chgData name="Reinhard Maerz" userId="78ced2354a8af90e" providerId="LiveId" clId="{F50843FC-A7F1-4F6F-BD64-A085A1CE3117}" dt="2021-06-17T07:48:13.045" v="810" actId="22"/>
          <ac:picMkLst>
            <pc:docMk/>
            <pc:sldMk cId="1744183575" sldId="263"/>
            <ac:picMk id="9" creationId="{958BB6A5-E962-4016-BE30-3C8B62BF7D0B}"/>
          </ac:picMkLst>
        </pc:picChg>
        <pc:picChg chg="add mod">
          <ac:chgData name="Reinhard Maerz" userId="78ced2354a8af90e" providerId="LiveId" clId="{F50843FC-A7F1-4F6F-BD64-A085A1CE3117}" dt="2021-06-17T07:50:01.495" v="821" actId="571"/>
          <ac:picMkLst>
            <pc:docMk/>
            <pc:sldMk cId="1744183575" sldId="263"/>
            <ac:picMk id="11" creationId="{75BC3D7F-1C40-4167-8FD9-DB8056896E8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12901E-583F-4875-95F5-E29806831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C86F57-17E6-4AF1-A122-66CC9159C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CC1B77-9BE4-4881-9098-9E5BD817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B1A7-5A3D-4A9C-BD17-EBC6B62FCDD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644B16-B2A7-407F-95F2-5B1F6C9F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95EA17-B8BF-41AC-8F0A-0D9DF46C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0E8D-5259-4FA4-BB67-5CF2750821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17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6A03B8-5860-436B-91D7-BB2E16EBD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25DBB5-0DA4-482E-900A-2D76C8082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7F659F-04A9-47B7-AA5D-707E6F3F7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B1A7-5A3D-4A9C-BD17-EBC6B62FCDD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1C5F2C-7FB7-4586-892B-ECE305551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05A1A6-E53D-4056-8EFC-1FCD7935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0E8D-5259-4FA4-BB67-5CF2750821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0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31E462E-3BD7-45E8-858C-74FDD06BE8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79EBEA0-E871-43B0-9FF7-41BECD1AB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1CD909-C403-431C-98E0-F71C35A8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B1A7-5A3D-4A9C-BD17-EBC6B62FCDD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74510D-9CF6-4C5F-BABF-06A0861B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080E05-AD2F-41BC-8C5A-C28593DEF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0E8D-5259-4FA4-BB67-5CF2750821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4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34AB9D-3266-4D22-A607-644584598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915F6E-A8DA-4D68-B621-B20BE6D60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AF946C-1CF8-4C8F-AA0F-20CA34ECE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B1A7-5A3D-4A9C-BD17-EBC6B62FCDD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AF8DF6-CAB6-4FDC-8CEF-EF6646961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84068A-B0DC-419B-AA41-B561ACBA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0E8D-5259-4FA4-BB67-5CF2750821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E9AF2A-8C1D-465D-B3B7-1F969AD75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039617-D723-418A-B1C7-44D51619C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5A65AE-1035-4BF7-8756-CCA519DC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B1A7-5A3D-4A9C-BD17-EBC6B62FCDD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CCF613-FEFC-4178-8A64-5E1A9A3C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1EE5F3-7670-4FB7-86BE-64CA2194E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0E8D-5259-4FA4-BB67-5CF2750821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2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D67BFB-3BB2-4566-B22B-CD915821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FF6ED4-FC96-49B2-86DF-E4886E934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FD0B81-CD1E-403E-9EA5-C7C3D1F5F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D9B34C-8FAD-4A71-918A-96AE0AB91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B1A7-5A3D-4A9C-BD17-EBC6B62FCDD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933780-D59E-45DD-8FF2-42A3A99E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C2BD3D-1669-431F-A730-039A515F8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0E8D-5259-4FA4-BB67-5CF2750821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7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1EBD89-F94D-4D1B-B893-9123DDE4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357FFC-BA3F-49DF-9708-08DC2A078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61B05D-914F-48F4-8CDD-7B49C8D09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715095-8829-46D1-90F7-CECD68246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1AEDE9-9EEA-4FC6-B6AA-ED5846F60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5606966-C1B8-4D36-94C5-FD7E10E7A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B1A7-5A3D-4A9C-BD17-EBC6B62FCDD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63FDC4-1896-44FE-9B71-8156EEAA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C73C7A-2AEC-4022-B409-4AFFD1FE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0E8D-5259-4FA4-BB67-5CF2750821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2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DA3007-CC7A-449D-B7ED-E58D02896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E00880-A0E0-4DD3-89A9-67E97539E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B1A7-5A3D-4A9C-BD17-EBC6B62FCDD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66D554-E00F-46BC-8068-DC05C65F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EE05DD-3376-4369-BD45-38892BE8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0E8D-5259-4FA4-BB67-5CF2750821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2FB07FC-B9A9-4E52-9ACA-E31E73696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B1A7-5A3D-4A9C-BD17-EBC6B62FCDD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2D21C96-BC50-4059-BFF2-4AECF0748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2F475F-B6C8-4120-A55E-696CD5EDE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0E8D-5259-4FA4-BB67-5CF2750821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3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93709-7A74-47D6-BB6C-9A713E87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1727EE-7177-42DF-A13D-689BEE6BC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AE485F-AD3D-4A37-ABF8-0BF0CFA41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01EA10-C5B3-420B-B013-CB72ADE0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B1A7-5A3D-4A9C-BD17-EBC6B62FCDD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A53A97-8882-4024-B09B-CA7F46885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87469A-304A-468B-9C78-4AE5F8F9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0E8D-5259-4FA4-BB67-5CF2750821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FFB26-A55A-4B34-A258-442B3A801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2CF40A4-1645-421D-A6EA-5D998670B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E4D16D-5B36-4E5F-A870-BA84C513A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FDB6BE-C523-4950-9DE6-C0E1CFAFF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B1A7-5A3D-4A9C-BD17-EBC6B62FCDD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23D7D7-22E9-44E4-883F-A3D5ED212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CF3AF5-019D-4A80-9517-128B7C19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0E8D-5259-4FA4-BB67-5CF2750821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6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A7DD0B9-3A4B-4ADC-B72D-06DB4A9BD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0BBD06-010A-4EF2-9C1E-3B847A6DF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1FC2AE-5AA7-4926-8389-8713B9DEE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EB1A7-5A3D-4A9C-BD17-EBC6B62FCDD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1086C3-4D7B-40A5-AAF9-489F3E533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7485B1-7B28-4CB6-93F8-2624AE1E5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0E8D-5259-4FA4-BB67-5CF2750821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8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F6C65496-7D58-4CCF-B221-A1A756A6D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24"/>
            <a:ext cx="12192000" cy="6816752"/>
          </a:xfrm>
          <a:prstGeom prst="rect">
            <a:avLst/>
          </a:prstGeom>
        </p:spPr>
      </p:pic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6AD86BA0-5B4D-4E61-9DDB-1C4662AD4586}"/>
              </a:ext>
            </a:extLst>
          </p:cNvPr>
          <p:cNvSpPr/>
          <p:nvPr/>
        </p:nvSpPr>
        <p:spPr>
          <a:xfrm>
            <a:off x="219635" y="5593980"/>
            <a:ext cx="1035424" cy="349622"/>
          </a:xfrm>
          <a:prstGeom prst="wedgeRectCallout">
            <a:avLst>
              <a:gd name="adj1" fmla="val -48106"/>
              <a:gd name="adj2" fmla="val 1572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material</a:t>
            </a:r>
            <a:endParaRPr lang="en-US" dirty="0"/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E1CB9700-9ADC-442D-8A6A-0095FF567A55}"/>
              </a:ext>
            </a:extLst>
          </p:cNvPr>
          <p:cNvSpPr/>
          <p:nvPr/>
        </p:nvSpPr>
        <p:spPr>
          <a:xfrm>
            <a:off x="8431306" y="5943601"/>
            <a:ext cx="1165412" cy="349622"/>
          </a:xfrm>
          <a:prstGeom prst="wedgeRectCallout">
            <a:avLst>
              <a:gd name="adj1" fmla="val 97144"/>
              <a:gd name="adj2" fmla="val 13801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hint</a:t>
            </a:r>
            <a:r>
              <a:rPr lang="de-DE" dirty="0"/>
              <a:t>/score</a:t>
            </a:r>
            <a:endParaRPr lang="en-US" dirty="0"/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29F143AB-CB7D-45A8-B691-36A550B15ED8}"/>
              </a:ext>
            </a:extLst>
          </p:cNvPr>
          <p:cNvSpPr/>
          <p:nvPr/>
        </p:nvSpPr>
        <p:spPr>
          <a:xfrm>
            <a:off x="9829800" y="5943601"/>
            <a:ext cx="1093694" cy="349622"/>
          </a:xfrm>
          <a:prstGeom prst="wedgeRectCallout">
            <a:avLst>
              <a:gd name="adj1" fmla="val 71785"/>
              <a:gd name="adj2" fmla="val 13801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ECO code</a:t>
            </a:r>
            <a:endParaRPr lang="en-US" dirty="0"/>
          </a:p>
        </p:txBody>
      </p:sp>
      <p:sp>
        <p:nvSpPr>
          <p:cNvPr id="13" name="Sprechblase: rechteckig 12">
            <a:extLst>
              <a:ext uri="{FF2B5EF4-FFF2-40B4-BE49-F238E27FC236}">
                <a16:creationId xmlns:a16="http://schemas.microsoft.com/office/drawing/2014/main" id="{2A8802CD-9033-4676-83B7-17B24E823E91}"/>
              </a:ext>
            </a:extLst>
          </p:cNvPr>
          <p:cNvSpPr/>
          <p:nvPr/>
        </p:nvSpPr>
        <p:spPr>
          <a:xfrm>
            <a:off x="11156576" y="5943601"/>
            <a:ext cx="1035424" cy="349622"/>
          </a:xfrm>
          <a:prstGeom prst="wedgeRectCallout">
            <a:avLst>
              <a:gd name="adj1" fmla="val -383"/>
              <a:gd name="adj2" fmla="val 1226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square</a:t>
            </a:r>
            <a:endParaRPr lang="en-US" dirty="0"/>
          </a:p>
        </p:txBody>
      </p:sp>
      <p:sp>
        <p:nvSpPr>
          <p:cNvPr id="14" name="Sprechblase: rechteckig 13">
            <a:extLst>
              <a:ext uri="{FF2B5EF4-FFF2-40B4-BE49-F238E27FC236}">
                <a16:creationId xmlns:a16="http://schemas.microsoft.com/office/drawing/2014/main" id="{9F0AE54A-604D-4646-9CC1-9B5307D3FC9D}"/>
              </a:ext>
            </a:extLst>
          </p:cNvPr>
          <p:cNvSpPr/>
          <p:nvPr/>
        </p:nvSpPr>
        <p:spPr>
          <a:xfrm>
            <a:off x="5002306" y="5620875"/>
            <a:ext cx="1093694" cy="349622"/>
          </a:xfrm>
          <a:prstGeom prst="wedgeRectCallout">
            <a:avLst>
              <a:gd name="adj1" fmla="val 53193"/>
              <a:gd name="adj2" fmla="val 12262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next</a:t>
            </a:r>
            <a:r>
              <a:rPr lang="de-DE" dirty="0"/>
              <a:t> turn</a:t>
            </a:r>
            <a:endParaRPr lang="en-US" dirty="0"/>
          </a:p>
        </p:txBody>
      </p:sp>
      <p:sp>
        <p:nvSpPr>
          <p:cNvPr id="33" name="Sprechblase: rechteckig 32">
            <a:extLst>
              <a:ext uri="{FF2B5EF4-FFF2-40B4-BE49-F238E27FC236}">
                <a16:creationId xmlns:a16="http://schemas.microsoft.com/office/drawing/2014/main" id="{C3853CB4-CB51-4C0F-9405-29FAB589D7D5}"/>
              </a:ext>
            </a:extLst>
          </p:cNvPr>
          <p:cNvSpPr/>
          <p:nvPr/>
        </p:nvSpPr>
        <p:spPr>
          <a:xfrm>
            <a:off x="1035424" y="5943601"/>
            <a:ext cx="1165412" cy="349622"/>
          </a:xfrm>
          <a:prstGeom prst="wedgeRectCallout">
            <a:avLst>
              <a:gd name="adj1" fmla="val -115823"/>
              <a:gd name="adj2" fmla="val 15669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info/</a:t>
            </a:r>
            <a:r>
              <a:rPr lang="de-DE" dirty="0" err="1"/>
              <a:t>error</a:t>
            </a:r>
            <a:endParaRPr lang="en-US" dirty="0"/>
          </a:p>
        </p:txBody>
      </p:sp>
      <p:sp>
        <p:nvSpPr>
          <p:cNvPr id="34" name="Sprechblase: rechteckig 33">
            <a:extLst>
              <a:ext uri="{FF2B5EF4-FFF2-40B4-BE49-F238E27FC236}">
                <a16:creationId xmlns:a16="http://schemas.microsoft.com/office/drawing/2014/main" id="{8C9C17C8-B7BF-44D0-8039-9EA47C459559}"/>
              </a:ext>
            </a:extLst>
          </p:cNvPr>
          <p:cNvSpPr/>
          <p:nvPr/>
        </p:nvSpPr>
        <p:spPr>
          <a:xfrm>
            <a:off x="0" y="31192"/>
            <a:ext cx="1035424" cy="349622"/>
          </a:xfrm>
          <a:prstGeom prst="wedgeRectCallout">
            <a:avLst>
              <a:gd name="adj1" fmla="val -5527"/>
              <a:gd name="adj2" fmla="val 1058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position</a:t>
            </a:r>
            <a:endParaRPr lang="en-US" dirty="0"/>
          </a:p>
        </p:txBody>
      </p:sp>
      <p:sp>
        <p:nvSpPr>
          <p:cNvPr id="35" name="Sprechblase: rechteckig 34">
            <a:extLst>
              <a:ext uri="{FF2B5EF4-FFF2-40B4-BE49-F238E27FC236}">
                <a16:creationId xmlns:a16="http://schemas.microsoft.com/office/drawing/2014/main" id="{EA990363-3581-4F44-A733-85CA5C114604}"/>
              </a:ext>
            </a:extLst>
          </p:cNvPr>
          <p:cNvSpPr/>
          <p:nvPr/>
        </p:nvSpPr>
        <p:spPr>
          <a:xfrm>
            <a:off x="5490883" y="1696706"/>
            <a:ext cx="1093694" cy="349622"/>
          </a:xfrm>
          <a:prstGeom prst="wedgeRectCallout">
            <a:avLst>
              <a:gd name="adj1" fmla="val 65438"/>
              <a:gd name="adj2" fmla="val 778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last </a:t>
            </a:r>
            <a:r>
              <a:rPr lang="de-DE" dirty="0" err="1"/>
              <a:t>move</a:t>
            </a:r>
            <a:endParaRPr lang="en-US" dirty="0"/>
          </a:p>
        </p:txBody>
      </p:sp>
      <p:sp>
        <p:nvSpPr>
          <p:cNvPr id="36" name="Sprechblase: rechteckig 35">
            <a:extLst>
              <a:ext uri="{FF2B5EF4-FFF2-40B4-BE49-F238E27FC236}">
                <a16:creationId xmlns:a16="http://schemas.microsoft.com/office/drawing/2014/main" id="{BC50C7F3-10AD-4038-8544-5E12387B2A74}"/>
              </a:ext>
            </a:extLst>
          </p:cNvPr>
          <p:cNvSpPr/>
          <p:nvPr/>
        </p:nvSpPr>
        <p:spPr>
          <a:xfrm>
            <a:off x="5124610" y="802931"/>
            <a:ext cx="1942780" cy="349622"/>
          </a:xfrm>
          <a:prstGeom prst="wedgeRectCallout">
            <a:avLst>
              <a:gd name="adj1" fmla="val 70481"/>
              <a:gd name="adj2" fmla="val -155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annotation</a:t>
            </a:r>
            <a:r>
              <a:rPr lang="de-DE" dirty="0"/>
              <a:t> NAG</a:t>
            </a:r>
            <a:endParaRPr lang="en-US" dirty="0"/>
          </a:p>
        </p:txBody>
      </p:sp>
      <p:sp>
        <p:nvSpPr>
          <p:cNvPr id="37" name="Sprechblase: rechteckig 36">
            <a:extLst>
              <a:ext uri="{FF2B5EF4-FFF2-40B4-BE49-F238E27FC236}">
                <a16:creationId xmlns:a16="http://schemas.microsoft.com/office/drawing/2014/main" id="{7E25EABA-0EE5-41B4-A6A7-ECE12E8E36D8}"/>
              </a:ext>
            </a:extLst>
          </p:cNvPr>
          <p:cNvSpPr/>
          <p:nvPr/>
        </p:nvSpPr>
        <p:spPr>
          <a:xfrm>
            <a:off x="7011760" y="188259"/>
            <a:ext cx="1669197" cy="349622"/>
          </a:xfrm>
          <a:prstGeom prst="wedgeRectCallout">
            <a:avLst>
              <a:gd name="adj1" fmla="val 7723"/>
              <a:gd name="adj2" fmla="val 1572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position</a:t>
            </a:r>
            <a:r>
              <a:rPr lang="de-DE" dirty="0"/>
              <a:t> NAG</a:t>
            </a:r>
            <a:endParaRPr lang="en-US" dirty="0"/>
          </a:p>
        </p:txBody>
      </p:sp>
      <p:sp>
        <p:nvSpPr>
          <p:cNvPr id="38" name="Sprechblase: rechteckig 37">
            <a:extLst>
              <a:ext uri="{FF2B5EF4-FFF2-40B4-BE49-F238E27FC236}">
                <a16:creationId xmlns:a16="http://schemas.microsoft.com/office/drawing/2014/main" id="{ACE6E91C-1B87-49B4-8EB0-A538A792E38D}"/>
              </a:ext>
            </a:extLst>
          </p:cNvPr>
          <p:cNvSpPr/>
          <p:nvPr/>
        </p:nvSpPr>
        <p:spPr>
          <a:xfrm>
            <a:off x="8746671" y="200238"/>
            <a:ext cx="1669197" cy="349622"/>
          </a:xfrm>
          <a:prstGeom prst="wedgeRectCallout">
            <a:avLst>
              <a:gd name="adj1" fmla="val -64667"/>
              <a:gd name="adj2" fmla="val 1058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score [</a:t>
            </a:r>
            <a:r>
              <a:rPr lang="de-DE" dirty="0" err="1"/>
              <a:t>pawns</a:t>
            </a:r>
            <a:r>
              <a:rPr lang="de-DE" dirty="0"/>
              <a:t>]</a:t>
            </a:r>
            <a:endParaRPr lang="en-US" dirty="0"/>
          </a:p>
        </p:txBody>
      </p:sp>
      <p:sp>
        <p:nvSpPr>
          <p:cNvPr id="39" name="Sprechblase: rechteckig 38">
            <a:extLst>
              <a:ext uri="{FF2B5EF4-FFF2-40B4-BE49-F238E27FC236}">
                <a16:creationId xmlns:a16="http://schemas.microsoft.com/office/drawing/2014/main" id="{30A3DE98-5095-4EBA-80D4-FFED4E7BF382}"/>
              </a:ext>
            </a:extLst>
          </p:cNvPr>
          <p:cNvSpPr/>
          <p:nvPr/>
        </p:nvSpPr>
        <p:spPr>
          <a:xfrm>
            <a:off x="6429054" y="5977220"/>
            <a:ext cx="1165412" cy="349622"/>
          </a:xfrm>
          <a:prstGeom prst="wedgeRectCallout">
            <a:avLst>
              <a:gd name="adj1" fmla="val 97144"/>
              <a:gd name="adj2" fmla="val 13801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82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0BFDA10-E1EC-4C8C-8F3C-05C18FE46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627" y="1842866"/>
            <a:ext cx="6058746" cy="3172268"/>
          </a:xfrm>
          <a:prstGeom prst="rect">
            <a:avLst/>
          </a:prstGeom>
        </p:spPr>
      </p:pic>
      <p:sp>
        <p:nvSpPr>
          <p:cNvPr id="4" name="Sprechblase: rechteckig 3">
            <a:extLst>
              <a:ext uri="{FF2B5EF4-FFF2-40B4-BE49-F238E27FC236}">
                <a16:creationId xmlns:a16="http://schemas.microsoft.com/office/drawing/2014/main" id="{E0073C23-5B1D-4756-8537-2CAA510DC4B2}"/>
              </a:ext>
            </a:extLst>
          </p:cNvPr>
          <p:cNvSpPr/>
          <p:nvPr/>
        </p:nvSpPr>
        <p:spPr>
          <a:xfrm>
            <a:off x="5012872" y="1842866"/>
            <a:ext cx="3026229" cy="424542"/>
          </a:xfrm>
          <a:prstGeom prst="wedgeRectCallout">
            <a:avLst>
              <a:gd name="adj1" fmla="val 49955"/>
              <a:gd name="adj2" fmla="val 1149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show</a:t>
            </a:r>
            <a:r>
              <a:rPr lang="de-DE" dirty="0"/>
              <a:t>/</a:t>
            </a:r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dirty="0" err="1"/>
              <a:t>engine</a:t>
            </a:r>
            <a:r>
              <a:rPr lang="de-DE" dirty="0"/>
              <a:t> </a:t>
            </a:r>
            <a:r>
              <a:rPr lang="de-DE" dirty="0" err="1"/>
              <a:t>options</a:t>
            </a:r>
            <a:endParaRPr lang="en-US" dirty="0"/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CE668ADD-3BAE-401F-BDF0-9F28DA7FF467}"/>
              </a:ext>
            </a:extLst>
          </p:cNvPr>
          <p:cNvSpPr/>
          <p:nvPr/>
        </p:nvSpPr>
        <p:spPr>
          <a:xfrm>
            <a:off x="7821386" y="3503610"/>
            <a:ext cx="1099457" cy="424542"/>
          </a:xfrm>
          <a:prstGeom prst="wedgeRectCallout">
            <a:avLst>
              <a:gd name="adj1" fmla="val 47258"/>
              <a:gd name="adj2" fmla="val -2427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dialog</a:t>
            </a:r>
            <a:endParaRPr lang="en-US" dirty="0"/>
          </a:p>
        </p:txBody>
      </p:sp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F99E0808-2AFD-4F45-82DC-AE75EFD130ED}"/>
              </a:ext>
            </a:extLst>
          </p:cNvPr>
          <p:cNvSpPr/>
          <p:nvPr/>
        </p:nvSpPr>
        <p:spPr>
          <a:xfrm>
            <a:off x="4147457" y="3429000"/>
            <a:ext cx="2171700" cy="424542"/>
          </a:xfrm>
          <a:prstGeom prst="wedgeRectCallout">
            <a:avLst>
              <a:gd name="adj1" fmla="val -75674"/>
              <a:gd name="adj2" fmla="val 2341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save </a:t>
            </a:r>
            <a:r>
              <a:rPr lang="de-DE" dirty="0" err="1"/>
              <a:t>actual</a:t>
            </a:r>
            <a:r>
              <a:rPr lang="de-DE" dirty="0"/>
              <a:t> </a:t>
            </a:r>
            <a:r>
              <a:rPr lang="de-DE" dirty="0" err="1"/>
              <a:t>settings</a:t>
            </a:r>
            <a:endParaRPr lang="en-US" dirty="0"/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9FD6CF94-60C1-4358-A109-AFAFD919ED75}"/>
              </a:ext>
            </a:extLst>
          </p:cNvPr>
          <p:cNvSpPr/>
          <p:nvPr/>
        </p:nvSpPr>
        <p:spPr>
          <a:xfrm>
            <a:off x="4816928" y="4009796"/>
            <a:ext cx="2432957" cy="424542"/>
          </a:xfrm>
          <a:prstGeom prst="wedgeRectCallout">
            <a:avLst>
              <a:gd name="adj1" fmla="val -64396"/>
              <a:gd name="adj2" fmla="val 111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remove</a:t>
            </a:r>
            <a:r>
              <a:rPr lang="de-DE" dirty="0"/>
              <a:t> </a:t>
            </a:r>
            <a:r>
              <a:rPr lang="de-DE" dirty="0" err="1"/>
              <a:t>selected</a:t>
            </a:r>
            <a:r>
              <a:rPr lang="de-DE" dirty="0"/>
              <a:t> </a:t>
            </a:r>
            <a:r>
              <a:rPr lang="de-DE" dirty="0" err="1"/>
              <a:t>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615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E7EF0C74-175F-4FC8-B44A-16C8FDBAE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570" y="0"/>
            <a:ext cx="5244860" cy="6858000"/>
          </a:xfrm>
          <a:prstGeom prst="rect">
            <a:avLst/>
          </a:prstGeom>
        </p:spPr>
      </p:pic>
      <p:sp>
        <p:nvSpPr>
          <p:cNvPr id="4" name="Sprechblase: rechteckig 3">
            <a:extLst>
              <a:ext uri="{FF2B5EF4-FFF2-40B4-BE49-F238E27FC236}">
                <a16:creationId xmlns:a16="http://schemas.microsoft.com/office/drawing/2014/main" id="{2F2EE312-43D5-4313-A4D4-F77D4EEF95D4}"/>
              </a:ext>
            </a:extLst>
          </p:cNvPr>
          <p:cNvSpPr/>
          <p:nvPr/>
        </p:nvSpPr>
        <p:spPr>
          <a:xfrm>
            <a:off x="6096000" y="3683225"/>
            <a:ext cx="1248697" cy="424542"/>
          </a:xfrm>
          <a:prstGeom prst="wedgeRectCallout">
            <a:avLst>
              <a:gd name="adj1" fmla="val 133059"/>
              <a:gd name="adj2" fmla="val 1226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type: </a:t>
            </a:r>
            <a:r>
              <a:rPr lang="de-DE" dirty="0" err="1"/>
              <a:t>spin</a:t>
            </a:r>
            <a:endParaRPr lang="en-US" dirty="0"/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8E154FBE-7F84-4A53-BBA3-594FCC8C2A72}"/>
              </a:ext>
            </a:extLst>
          </p:cNvPr>
          <p:cNvSpPr/>
          <p:nvPr/>
        </p:nvSpPr>
        <p:spPr>
          <a:xfrm>
            <a:off x="5214258" y="4401682"/>
            <a:ext cx="1248697" cy="424542"/>
          </a:xfrm>
          <a:prstGeom prst="wedgeRectCallout">
            <a:avLst>
              <a:gd name="adj1" fmla="val 129136"/>
              <a:gd name="adj2" fmla="val 9185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type: </a:t>
            </a:r>
            <a:r>
              <a:rPr lang="de-DE" dirty="0" err="1"/>
              <a:t>string</a:t>
            </a:r>
            <a:endParaRPr lang="en-US" dirty="0"/>
          </a:p>
        </p:txBody>
      </p:sp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E4FAFB81-B894-441C-B64B-409075E86014}"/>
              </a:ext>
            </a:extLst>
          </p:cNvPr>
          <p:cNvSpPr/>
          <p:nvPr/>
        </p:nvSpPr>
        <p:spPr>
          <a:xfrm>
            <a:off x="3496597" y="3004458"/>
            <a:ext cx="1248697" cy="424542"/>
          </a:xfrm>
          <a:prstGeom prst="wedgeRectCallout">
            <a:avLst>
              <a:gd name="adj1" fmla="val 63523"/>
              <a:gd name="adj2" fmla="val 1212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type: check</a:t>
            </a:r>
            <a:endParaRPr lang="en-US" dirty="0"/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2B3A2654-846C-47D3-BD3C-8C84F7171D15}"/>
              </a:ext>
            </a:extLst>
          </p:cNvPr>
          <p:cNvSpPr/>
          <p:nvPr/>
        </p:nvSpPr>
        <p:spPr>
          <a:xfrm>
            <a:off x="3610897" y="1338945"/>
            <a:ext cx="1450960" cy="424542"/>
          </a:xfrm>
          <a:prstGeom prst="wedgeRectCallout">
            <a:avLst>
              <a:gd name="adj1" fmla="val 95715"/>
              <a:gd name="adj2" fmla="val -735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type: </a:t>
            </a:r>
            <a:r>
              <a:rPr lang="de-DE" dirty="0" err="1"/>
              <a:t>combo</a:t>
            </a:r>
            <a:endParaRPr lang="en-US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712CDDF5-A4AF-409E-B5A1-4F57FC6EAEE2}"/>
              </a:ext>
            </a:extLst>
          </p:cNvPr>
          <p:cNvSpPr/>
          <p:nvPr/>
        </p:nvSpPr>
        <p:spPr>
          <a:xfrm>
            <a:off x="6096000" y="2157635"/>
            <a:ext cx="1526283" cy="424542"/>
          </a:xfrm>
          <a:prstGeom prst="wedgeRectCallout">
            <a:avLst>
              <a:gd name="adj1" fmla="val -42970"/>
              <a:gd name="adj2" fmla="val -92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type: </a:t>
            </a:r>
            <a:r>
              <a:rPr lang="de-DE" dirty="0" err="1"/>
              <a:t>button</a:t>
            </a:r>
            <a:endParaRPr lang="en-US" dirty="0"/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CA42CF9B-B149-4768-AEB1-D025213E3D1C}"/>
              </a:ext>
            </a:extLst>
          </p:cNvPr>
          <p:cNvSpPr/>
          <p:nvPr/>
        </p:nvSpPr>
        <p:spPr>
          <a:xfrm>
            <a:off x="6462955" y="5270613"/>
            <a:ext cx="1583871" cy="424541"/>
          </a:xfrm>
          <a:prstGeom prst="wedgeRectCallout">
            <a:avLst>
              <a:gd name="adj1" fmla="val -200103"/>
              <a:gd name="adj2" fmla="val 1764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dialog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70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34D51BA-3B14-4756-94FE-7D89C772C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259" y="0"/>
            <a:ext cx="6354062" cy="6773220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A7C86BC-8D3E-4495-BF54-942AEA933E96}"/>
              </a:ext>
            </a:extLst>
          </p:cNvPr>
          <p:cNvCxnSpPr>
            <a:cxnSpLocks/>
          </p:cNvCxnSpPr>
          <p:nvPr/>
        </p:nvCxnSpPr>
        <p:spPr>
          <a:xfrm flipH="1" flipV="1">
            <a:off x="6468035" y="1667435"/>
            <a:ext cx="13446" cy="31735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prechblase: rechteckig 12">
            <a:extLst>
              <a:ext uri="{FF2B5EF4-FFF2-40B4-BE49-F238E27FC236}">
                <a16:creationId xmlns:a16="http://schemas.microsoft.com/office/drawing/2014/main" id="{906C1675-9952-44F7-83CA-7F6D761AF977}"/>
              </a:ext>
            </a:extLst>
          </p:cNvPr>
          <p:cNvSpPr/>
          <p:nvPr/>
        </p:nvSpPr>
        <p:spPr>
          <a:xfrm>
            <a:off x="4326093" y="1928863"/>
            <a:ext cx="1749197" cy="709813"/>
          </a:xfrm>
          <a:prstGeom prst="wedgeRectCallout">
            <a:avLst>
              <a:gd name="adj1" fmla="val -44551"/>
              <a:gd name="adj2" fmla="val -1848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potential </a:t>
            </a:r>
          </a:p>
          <a:p>
            <a:pPr algn="ctr"/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rook</a:t>
            </a:r>
            <a:endParaRPr lang="en-US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890D3F24-7D99-4044-9DB9-9925A56B3C98}"/>
              </a:ext>
            </a:extLst>
          </p:cNvPr>
          <p:cNvCxnSpPr/>
          <p:nvPr/>
        </p:nvCxnSpPr>
        <p:spPr>
          <a:xfrm flipH="1" flipV="1">
            <a:off x="4437529" y="847165"/>
            <a:ext cx="2635624" cy="25818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636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738ACC3-33CB-43D5-A76E-C5CB1B9AC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074" y="128127"/>
            <a:ext cx="6277851" cy="6601746"/>
          </a:xfrm>
          <a:prstGeom prst="rect">
            <a:avLst/>
          </a:prstGeom>
        </p:spPr>
      </p:pic>
      <p:sp>
        <p:nvSpPr>
          <p:cNvPr id="4" name="Sprechblase: rechteckig 3">
            <a:extLst>
              <a:ext uri="{FF2B5EF4-FFF2-40B4-BE49-F238E27FC236}">
                <a16:creationId xmlns:a16="http://schemas.microsoft.com/office/drawing/2014/main" id="{6D4B2369-FAE0-4950-B067-A69BE8F71F25}"/>
              </a:ext>
            </a:extLst>
          </p:cNvPr>
          <p:cNvSpPr/>
          <p:nvPr/>
        </p:nvSpPr>
        <p:spPr>
          <a:xfrm>
            <a:off x="4326093" y="1928863"/>
            <a:ext cx="1749197" cy="315573"/>
          </a:xfrm>
          <a:prstGeom prst="wedgeRectCallout">
            <a:avLst>
              <a:gd name="adj1" fmla="val 24357"/>
              <a:gd name="adj2" fmla="val -3511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move</a:t>
            </a:r>
            <a:r>
              <a:rPr lang="de-DE" dirty="0"/>
              <a:t> 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07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FFC7727E-37E4-414D-867B-9D225262B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87" y="69272"/>
            <a:ext cx="8953545" cy="6497782"/>
          </a:xfrm>
          <a:prstGeom prst="rect">
            <a:avLst/>
          </a:prstGeom>
        </p:spPr>
      </p:pic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18EC0DE9-BF85-47C0-BC24-6D866D55781D}"/>
              </a:ext>
            </a:extLst>
          </p:cNvPr>
          <p:cNvSpPr/>
          <p:nvPr/>
        </p:nvSpPr>
        <p:spPr>
          <a:xfrm>
            <a:off x="7317121" y="4289963"/>
            <a:ext cx="1646771" cy="424542"/>
          </a:xfrm>
          <a:prstGeom prst="wedgeRectCallout">
            <a:avLst>
              <a:gd name="adj1" fmla="val -142991"/>
              <a:gd name="adj2" fmla="val 374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popup</a:t>
            </a:r>
            <a:r>
              <a:rPr lang="de-DE" dirty="0"/>
              <a:t> </a:t>
            </a:r>
            <a:r>
              <a:rPr lang="de-DE" dirty="0" err="1"/>
              <a:t>editor</a:t>
            </a:r>
            <a:endParaRPr lang="en-US" dirty="0"/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BDE89FEA-AB4C-4B1B-9191-2A7D9CF733CF}"/>
              </a:ext>
            </a:extLst>
          </p:cNvPr>
          <p:cNvSpPr/>
          <p:nvPr/>
        </p:nvSpPr>
        <p:spPr>
          <a:xfrm>
            <a:off x="7552288" y="1310495"/>
            <a:ext cx="2173244" cy="639278"/>
          </a:xfrm>
          <a:prstGeom prst="wedgeRectCallout">
            <a:avLst>
              <a:gd name="adj1" fmla="val -150563"/>
              <a:gd name="adj2" fmla="val -213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variant</a:t>
            </a:r>
          </a:p>
          <a:p>
            <a:pPr algn="ctr"/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comment</a:t>
            </a:r>
            <a:endParaRPr lang="en-US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7F2201C8-3BDB-4BC4-9FF5-7FC34ACACC4D}"/>
              </a:ext>
            </a:extLst>
          </p:cNvPr>
          <p:cNvSpPr/>
          <p:nvPr/>
        </p:nvSpPr>
        <p:spPr>
          <a:xfrm>
            <a:off x="8243096" y="2821131"/>
            <a:ext cx="1482436" cy="369864"/>
          </a:xfrm>
          <a:prstGeom prst="wedgeRectCallout">
            <a:avLst>
              <a:gd name="adj1" fmla="val -79535"/>
              <a:gd name="adj2" fmla="val 723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comment</a:t>
            </a:r>
            <a:endParaRPr lang="en-US" dirty="0"/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5D170FD8-0238-4B33-88D8-42127CCC8605}"/>
              </a:ext>
            </a:extLst>
          </p:cNvPr>
          <p:cNvSpPr/>
          <p:nvPr/>
        </p:nvSpPr>
        <p:spPr>
          <a:xfrm>
            <a:off x="771987" y="2897087"/>
            <a:ext cx="1694481" cy="635821"/>
          </a:xfrm>
          <a:prstGeom prst="wedgeRectCallout">
            <a:avLst>
              <a:gd name="adj1" fmla="val -14136"/>
              <a:gd name="adj2" fmla="val -2974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variant</a:t>
            </a:r>
          </a:p>
          <a:p>
            <a:pPr algn="ctr"/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node</a:t>
            </a:r>
            <a:endParaRPr lang="en-US" dirty="0"/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962292DF-7DD2-46F8-B583-641CEA9D2695}"/>
              </a:ext>
            </a:extLst>
          </p:cNvPr>
          <p:cNvSpPr/>
          <p:nvPr/>
        </p:nvSpPr>
        <p:spPr>
          <a:xfrm>
            <a:off x="3419959" y="5379771"/>
            <a:ext cx="1082768" cy="369864"/>
          </a:xfrm>
          <a:prstGeom prst="wedgeRectCallout">
            <a:avLst>
              <a:gd name="adj1" fmla="val -150563"/>
              <a:gd name="adj2" fmla="val -213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move</a:t>
            </a:r>
            <a:endParaRPr lang="en-US" dirty="0"/>
          </a:p>
        </p:txBody>
      </p:sp>
      <p:sp>
        <p:nvSpPr>
          <p:cNvPr id="15" name="Sprechblase: rechteckig 14">
            <a:extLst>
              <a:ext uri="{FF2B5EF4-FFF2-40B4-BE49-F238E27FC236}">
                <a16:creationId xmlns:a16="http://schemas.microsoft.com/office/drawing/2014/main" id="{E8BEDBF6-CA1D-43EB-BAAF-7CC248417DCB}"/>
              </a:ext>
            </a:extLst>
          </p:cNvPr>
          <p:cNvSpPr/>
          <p:nvPr/>
        </p:nvSpPr>
        <p:spPr>
          <a:xfrm>
            <a:off x="771986" y="530679"/>
            <a:ext cx="1874231" cy="369864"/>
          </a:xfrm>
          <a:prstGeom prst="wedgeRectCallout">
            <a:avLst>
              <a:gd name="adj1" fmla="val 74638"/>
              <a:gd name="adj2" fmla="val -1149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move</a:t>
            </a:r>
            <a:r>
              <a:rPr lang="de-DE" dirty="0"/>
              <a:t> </a:t>
            </a:r>
            <a:r>
              <a:rPr lang="de-DE" dirty="0" err="1"/>
              <a:t>annotation</a:t>
            </a:r>
            <a:endParaRPr lang="en-US" dirty="0"/>
          </a:p>
        </p:txBody>
      </p:sp>
      <p:sp>
        <p:nvSpPr>
          <p:cNvPr id="16" name="Sprechblase: rechteckig 15">
            <a:extLst>
              <a:ext uri="{FF2B5EF4-FFF2-40B4-BE49-F238E27FC236}">
                <a16:creationId xmlns:a16="http://schemas.microsoft.com/office/drawing/2014/main" id="{010CF2E2-2650-45EB-AD92-E30286993BB5}"/>
              </a:ext>
            </a:extLst>
          </p:cNvPr>
          <p:cNvSpPr/>
          <p:nvPr/>
        </p:nvSpPr>
        <p:spPr>
          <a:xfrm>
            <a:off x="3028357" y="715611"/>
            <a:ext cx="1294260" cy="369864"/>
          </a:xfrm>
          <a:prstGeom prst="wedgeRectCallout">
            <a:avLst>
              <a:gd name="adj1" fmla="val -4357"/>
              <a:gd name="adj2" fmla="val -16365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position</a:t>
            </a:r>
            <a:endParaRPr lang="en-US" dirty="0"/>
          </a:p>
        </p:txBody>
      </p:sp>
      <p:sp>
        <p:nvSpPr>
          <p:cNvPr id="17" name="Sprechblase: rechteckig 16">
            <a:extLst>
              <a:ext uri="{FF2B5EF4-FFF2-40B4-BE49-F238E27FC236}">
                <a16:creationId xmlns:a16="http://schemas.microsoft.com/office/drawing/2014/main" id="{5AF698D4-F2B5-48FD-85CE-E46A16875F43}"/>
              </a:ext>
            </a:extLst>
          </p:cNvPr>
          <p:cNvSpPr/>
          <p:nvPr/>
        </p:nvSpPr>
        <p:spPr>
          <a:xfrm>
            <a:off x="4502727" y="2845133"/>
            <a:ext cx="1724507" cy="369864"/>
          </a:xfrm>
          <a:prstGeom prst="wedgeRectCallout">
            <a:avLst>
              <a:gd name="adj1" fmla="val -52020"/>
              <a:gd name="adj2" fmla="val -1599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material score</a:t>
            </a:r>
            <a:endParaRPr lang="en-US" dirty="0"/>
          </a:p>
        </p:txBody>
      </p:sp>
      <p:sp>
        <p:nvSpPr>
          <p:cNvPr id="18" name="Sprechblase: rechteckig 17">
            <a:extLst>
              <a:ext uri="{FF2B5EF4-FFF2-40B4-BE49-F238E27FC236}">
                <a16:creationId xmlns:a16="http://schemas.microsoft.com/office/drawing/2014/main" id="{D8BEE3E9-97E7-48E0-8676-44F67539B96F}"/>
              </a:ext>
            </a:extLst>
          </p:cNvPr>
          <p:cNvSpPr/>
          <p:nvPr/>
        </p:nvSpPr>
        <p:spPr>
          <a:xfrm>
            <a:off x="4700550" y="530679"/>
            <a:ext cx="990216" cy="369864"/>
          </a:xfrm>
          <a:prstGeom prst="wedgeRectCallout">
            <a:avLst>
              <a:gd name="adj1" fmla="val -61814"/>
              <a:gd name="adj2" fmla="val -1149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457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6990E5E-6362-429F-94F0-2BC4876DC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548" y="1419879"/>
            <a:ext cx="4477375" cy="3048425"/>
          </a:xfrm>
          <a:prstGeom prst="rect">
            <a:avLst/>
          </a:prstGeom>
        </p:spPr>
      </p:pic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79EF8F4D-3010-4A8B-8004-77828184D244}"/>
              </a:ext>
            </a:extLst>
          </p:cNvPr>
          <p:cNvSpPr/>
          <p:nvPr/>
        </p:nvSpPr>
        <p:spPr>
          <a:xfrm>
            <a:off x="7835923" y="904011"/>
            <a:ext cx="1718321" cy="369864"/>
          </a:xfrm>
          <a:prstGeom prst="wedgeRectCallout">
            <a:avLst>
              <a:gd name="adj1" fmla="val -55044"/>
              <a:gd name="adj2" fmla="val 1172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editable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en-US" dirty="0"/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6D1A5EDE-0C58-4AC8-8026-FC94DC10369D}"/>
              </a:ext>
            </a:extLst>
          </p:cNvPr>
          <p:cNvSpPr/>
          <p:nvPr/>
        </p:nvSpPr>
        <p:spPr>
          <a:xfrm>
            <a:off x="2008551" y="950769"/>
            <a:ext cx="1718321" cy="369864"/>
          </a:xfrm>
          <a:prstGeom prst="wedgeRectCallout">
            <a:avLst>
              <a:gd name="adj1" fmla="val 37122"/>
              <a:gd name="adj2" fmla="val 7982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header</a:t>
            </a:r>
            <a:r>
              <a:rPr lang="de-DE" dirty="0"/>
              <a:t> </a:t>
            </a:r>
            <a:r>
              <a:rPr lang="de-DE" dirty="0" err="1"/>
              <a:t>element</a:t>
            </a:r>
            <a:endParaRPr lang="en-US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60D889C-FD02-47A2-80B2-63D2B34D64FF}"/>
              </a:ext>
            </a:extLst>
          </p:cNvPr>
          <p:cNvCxnSpPr>
            <a:cxnSpLocks/>
          </p:cNvCxnSpPr>
          <p:nvPr/>
        </p:nvCxnSpPr>
        <p:spPr>
          <a:xfrm>
            <a:off x="4197928" y="1530715"/>
            <a:ext cx="0" cy="189828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04371AC9-0E75-4B4A-BD0C-ECB97DA1474B}"/>
              </a:ext>
            </a:extLst>
          </p:cNvPr>
          <p:cNvSpPr/>
          <p:nvPr/>
        </p:nvSpPr>
        <p:spPr>
          <a:xfrm>
            <a:off x="1731818" y="2109993"/>
            <a:ext cx="1510145" cy="369864"/>
          </a:xfrm>
          <a:prstGeom prst="wedgeRectCallout">
            <a:avLst>
              <a:gd name="adj1" fmla="val 103237"/>
              <a:gd name="adj2" fmla="val 648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7-tag </a:t>
            </a:r>
            <a:r>
              <a:rPr lang="de-DE" dirty="0" err="1"/>
              <a:t>roster</a:t>
            </a:r>
            <a:endParaRPr lang="en-US" dirty="0"/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DB73A188-A687-4A4D-B774-D2095235BF75}"/>
              </a:ext>
            </a:extLst>
          </p:cNvPr>
          <p:cNvSpPr/>
          <p:nvPr/>
        </p:nvSpPr>
        <p:spPr>
          <a:xfrm>
            <a:off x="7835924" y="1530715"/>
            <a:ext cx="712332" cy="369864"/>
          </a:xfrm>
          <a:prstGeom prst="wedgeRectCallout">
            <a:avLst>
              <a:gd name="adj1" fmla="val -53182"/>
              <a:gd name="adj2" fmla="val 1322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date</a:t>
            </a:r>
            <a:endParaRPr lang="en-US" dirty="0"/>
          </a:p>
        </p:txBody>
      </p:sp>
      <p:sp>
        <p:nvSpPr>
          <p:cNvPr id="13" name="Sprechblase: rechteckig 12">
            <a:extLst>
              <a:ext uri="{FF2B5EF4-FFF2-40B4-BE49-F238E27FC236}">
                <a16:creationId xmlns:a16="http://schemas.microsoft.com/office/drawing/2014/main" id="{F81FF6E9-DBAA-4643-B3B8-78DF9E98ED7D}"/>
              </a:ext>
            </a:extLst>
          </p:cNvPr>
          <p:cNvSpPr/>
          <p:nvPr/>
        </p:nvSpPr>
        <p:spPr>
          <a:xfrm>
            <a:off x="7835924" y="3544046"/>
            <a:ext cx="712332" cy="369864"/>
          </a:xfrm>
          <a:prstGeom prst="wedgeRectCallout">
            <a:avLst>
              <a:gd name="adj1" fmla="val -53182"/>
              <a:gd name="adj2" fmla="val 1322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time</a:t>
            </a:r>
            <a:endParaRPr lang="en-US" dirty="0"/>
          </a:p>
        </p:txBody>
      </p:sp>
      <p:sp>
        <p:nvSpPr>
          <p:cNvPr id="14" name="Sprechblase: rechteckig 13">
            <a:extLst>
              <a:ext uri="{FF2B5EF4-FFF2-40B4-BE49-F238E27FC236}">
                <a16:creationId xmlns:a16="http://schemas.microsoft.com/office/drawing/2014/main" id="{EAFE80DF-607E-4947-A4EF-5128B61A3EF5}"/>
              </a:ext>
            </a:extLst>
          </p:cNvPr>
          <p:cNvSpPr/>
          <p:nvPr/>
        </p:nvSpPr>
        <p:spPr>
          <a:xfrm>
            <a:off x="7835923" y="2759159"/>
            <a:ext cx="1718321" cy="369864"/>
          </a:xfrm>
          <a:prstGeom prst="wedgeRectCallout">
            <a:avLst>
              <a:gd name="adj1" fmla="val -53182"/>
              <a:gd name="adj2" fmla="val 1322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readonly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90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F2C05A1-6EB5-4EE9-B31C-72E9385E49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34"/>
          <a:stretch/>
        </p:blipFill>
        <p:spPr>
          <a:xfrm>
            <a:off x="249383" y="665018"/>
            <a:ext cx="10612582" cy="5751216"/>
          </a:xfrm>
          <a:prstGeom prst="rect">
            <a:avLst/>
          </a:prstGeom>
        </p:spPr>
      </p:pic>
      <p:sp>
        <p:nvSpPr>
          <p:cNvPr id="4" name="Sprechblase: rechteckig 3">
            <a:extLst>
              <a:ext uri="{FF2B5EF4-FFF2-40B4-BE49-F238E27FC236}">
                <a16:creationId xmlns:a16="http://schemas.microsoft.com/office/drawing/2014/main" id="{FF3CC3EA-BC4C-42E9-9FF9-C0A6BD01E110}"/>
              </a:ext>
            </a:extLst>
          </p:cNvPr>
          <p:cNvSpPr/>
          <p:nvPr/>
        </p:nvSpPr>
        <p:spPr>
          <a:xfrm>
            <a:off x="9914105" y="2426650"/>
            <a:ext cx="1718321" cy="369864"/>
          </a:xfrm>
          <a:prstGeom prst="wedgeRectCallout">
            <a:avLst>
              <a:gd name="adj1" fmla="val -53182"/>
              <a:gd name="adj2" fmla="val 1322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zoom-in </a:t>
            </a:r>
            <a:r>
              <a:rPr lang="de-DE" dirty="0" err="1"/>
              <a:t>range</a:t>
            </a:r>
            <a:endParaRPr lang="en-US" dirty="0"/>
          </a:p>
        </p:txBody>
      </p:sp>
      <p:sp>
        <p:nvSpPr>
          <p:cNvPr id="10" name="Sprechblase: rechteckig 9">
            <a:extLst>
              <a:ext uri="{FF2B5EF4-FFF2-40B4-BE49-F238E27FC236}">
                <a16:creationId xmlns:a16="http://schemas.microsoft.com/office/drawing/2014/main" id="{20F526B3-2178-4C66-A130-765967E7692F}"/>
              </a:ext>
            </a:extLst>
          </p:cNvPr>
          <p:cNvSpPr/>
          <p:nvPr/>
        </p:nvSpPr>
        <p:spPr>
          <a:xfrm>
            <a:off x="5701145" y="5639852"/>
            <a:ext cx="789709" cy="261132"/>
          </a:xfrm>
          <a:prstGeom prst="wedgeRectCallout">
            <a:avLst>
              <a:gd name="adj1" fmla="val -145001"/>
              <a:gd name="adj2" fmla="val -4183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977524FD-B054-44CA-B42F-E8E250B5EF9F}"/>
              </a:ext>
            </a:extLst>
          </p:cNvPr>
          <p:cNvSpPr/>
          <p:nvPr/>
        </p:nvSpPr>
        <p:spPr>
          <a:xfrm>
            <a:off x="5552798" y="5585486"/>
            <a:ext cx="1086404" cy="369864"/>
          </a:xfrm>
          <a:prstGeom prst="wedgeRectCallout">
            <a:avLst>
              <a:gd name="adj1" fmla="val 52665"/>
              <a:gd name="adj2" fmla="val -1449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position</a:t>
            </a:r>
            <a:endParaRPr lang="en-US" dirty="0"/>
          </a:p>
        </p:txBody>
      </p:sp>
      <p:sp>
        <p:nvSpPr>
          <p:cNvPr id="13" name="Sprechblase: rechteckig 12">
            <a:extLst>
              <a:ext uri="{FF2B5EF4-FFF2-40B4-BE49-F238E27FC236}">
                <a16:creationId xmlns:a16="http://schemas.microsoft.com/office/drawing/2014/main" id="{0C58A275-39AE-4451-B777-C3DEA9118504}"/>
              </a:ext>
            </a:extLst>
          </p:cNvPr>
          <p:cNvSpPr/>
          <p:nvPr/>
        </p:nvSpPr>
        <p:spPr>
          <a:xfrm>
            <a:off x="6782976" y="4532541"/>
            <a:ext cx="1612878" cy="369864"/>
          </a:xfrm>
          <a:prstGeom prst="wedgeRectCallout">
            <a:avLst>
              <a:gd name="adj1" fmla="val -53850"/>
              <a:gd name="adj2" fmla="val -2460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material score</a:t>
            </a:r>
            <a:endParaRPr lang="en-US" dirty="0"/>
          </a:p>
        </p:txBody>
      </p:sp>
      <p:sp>
        <p:nvSpPr>
          <p:cNvPr id="14" name="Sprechblase: rechteckig 13">
            <a:extLst>
              <a:ext uri="{FF2B5EF4-FFF2-40B4-BE49-F238E27FC236}">
                <a16:creationId xmlns:a16="http://schemas.microsoft.com/office/drawing/2014/main" id="{7E8E7015-43F9-4D73-81AB-69D0913C7E50}"/>
              </a:ext>
            </a:extLst>
          </p:cNvPr>
          <p:cNvSpPr/>
          <p:nvPr/>
        </p:nvSpPr>
        <p:spPr>
          <a:xfrm>
            <a:off x="4922415" y="2056786"/>
            <a:ext cx="1557459" cy="369864"/>
          </a:xfrm>
          <a:prstGeom prst="wedgeRectCallout">
            <a:avLst>
              <a:gd name="adj1" fmla="val 54676"/>
              <a:gd name="adj2" fmla="val 873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engine</a:t>
            </a:r>
            <a:r>
              <a:rPr lang="de-DE" dirty="0"/>
              <a:t>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183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Breitbild</PresentationFormat>
  <Paragraphs>46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Reinhard Maerz</dc:creator>
  <cp:lastModifiedBy>Reinhard Maerz</cp:lastModifiedBy>
  <cp:revision>2</cp:revision>
  <dcterms:created xsi:type="dcterms:W3CDTF">2021-05-10T12:49:20Z</dcterms:created>
  <dcterms:modified xsi:type="dcterms:W3CDTF">2021-06-23T10:29:03Z</dcterms:modified>
</cp:coreProperties>
</file>