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1"/>
  </p:notesMasterIdLst>
  <p:handoutMasterIdLst>
    <p:handoutMasterId r:id="rId22"/>
  </p:handoutMasterIdLst>
  <p:sldIdLst>
    <p:sldId id="400" r:id="rId5"/>
    <p:sldId id="413" r:id="rId6"/>
    <p:sldId id="401" r:id="rId7"/>
    <p:sldId id="403" r:id="rId8"/>
    <p:sldId id="414" r:id="rId9"/>
    <p:sldId id="402" r:id="rId10"/>
    <p:sldId id="419" r:id="rId11"/>
    <p:sldId id="405" r:id="rId12"/>
    <p:sldId id="416" r:id="rId13"/>
    <p:sldId id="417" r:id="rId14"/>
    <p:sldId id="418" r:id="rId15"/>
    <p:sldId id="404" r:id="rId16"/>
    <p:sldId id="407" r:id="rId17"/>
    <p:sldId id="406" r:id="rId18"/>
    <p:sldId id="411" r:id="rId19"/>
    <p:sldId id="4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F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A6EC9-B050-41C6-929F-53C35926D396}" v="47" dt="2024-03-19T16:14:20.690"/>
    <p1510:client id="{DD6AD79B-D050-4F3C-8718-1AE5BA3FF79A}" v="142" dt="2024-03-19T03:21:07.222"/>
  </p1510:revLst>
</p1510:revInfo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Shen" userId="094dba80a63b55b6" providerId="LiveId" clId="{62EA6EC9-B050-41C6-929F-53C35926D396}"/>
    <pc:docChg chg="undo custSel addSld delSld modSld sldOrd">
      <pc:chgData name="Master Shen" userId="094dba80a63b55b6" providerId="LiveId" clId="{62EA6EC9-B050-41C6-929F-53C35926D396}" dt="2024-03-19T16:42:54.833" v="913" actId="20577"/>
      <pc:docMkLst>
        <pc:docMk/>
      </pc:docMkLst>
      <pc:sldChg chg="modSp mod">
        <pc:chgData name="Master Shen" userId="094dba80a63b55b6" providerId="LiveId" clId="{62EA6EC9-B050-41C6-929F-53C35926D396}" dt="2024-03-19T16:42:54.833" v="913" actId="20577"/>
        <pc:sldMkLst>
          <pc:docMk/>
          <pc:sldMk cId="311037854" sldId="400"/>
        </pc:sldMkLst>
        <pc:spChg chg="mod">
          <ac:chgData name="Master Shen" userId="094dba80a63b55b6" providerId="LiveId" clId="{62EA6EC9-B050-41C6-929F-53C35926D396}" dt="2024-03-19T16:42:54.833" v="913" actId="20577"/>
          <ac:spMkLst>
            <pc:docMk/>
            <pc:sldMk cId="311037854" sldId="400"/>
            <ac:spMk id="7" creationId="{61A24594-AB11-BD9F-40E5-5278B0F10DAB}"/>
          </ac:spMkLst>
        </pc:spChg>
      </pc:sldChg>
      <pc:sldChg chg="modSp mod">
        <pc:chgData name="Master Shen" userId="094dba80a63b55b6" providerId="LiveId" clId="{62EA6EC9-B050-41C6-929F-53C35926D396}" dt="2024-03-19T16:04:20.075" v="659" actId="1076"/>
        <pc:sldMkLst>
          <pc:docMk/>
          <pc:sldMk cId="2418251091" sldId="403"/>
        </pc:sldMkLst>
        <pc:spChg chg="mod">
          <ac:chgData name="Master Shen" userId="094dba80a63b55b6" providerId="LiveId" clId="{62EA6EC9-B050-41C6-929F-53C35926D396}" dt="2024-03-19T16:04:20.075" v="659" actId="1076"/>
          <ac:spMkLst>
            <pc:docMk/>
            <pc:sldMk cId="2418251091" sldId="403"/>
            <ac:spMk id="5" creationId="{F65C13AF-FE5A-2F78-5482-680D477ECA86}"/>
          </ac:spMkLst>
        </pc:spChg>
      </pc:sldChg>
      <pc:sldChg chg="modSp mod ord">
        <pc:chgData name="Master Shen" userId="094dba80a63b55b6" providerId="LiveId" clId="{62EA6EC9-B050-41C6-929F-53C35926D396}" dt="2024-03-19T15:44:22.866" v="479" actId="255"/>
        <pc:sldMkLst>
          <pc:docMk/>
          <pc:sldMk cId="1554665834" sldId="404"/>
        </pc:sldMkLst>
        <pc:spChg chg="mod">
          <ac:chgData name="Master Shen" userId="094dba80a63b55b6" providerId="LiveId" clId="{62EA6EC9-B050-41C6-929F-53C35926D396}" dt="2024-03-19T15:44:22.866" v="479" actId="255"/>
          <ac:spMkLst>
            <pc:docMk/>
            <pc:sldMk cId="1554665834" sldId="404"/>
            <ac:spMk id="23" creationId="{4C201AE1-5F17-CEE6-48AC-9FD23B549BBB}"/>
          </ac:spMkLst>
        </pc:spChg>
      </pc:sldChg>
      <pc:sldChg chg="addSp delSp modSp mod ord">
        <pc:chgData name="Master Shen" userId="094dba80a63b55b6" providerId="LiveId" clId="{62EA6EC9-B050-41C6-929F-53C35926D396}" dt="2024-03-19T16:05:03.211" v="667" actId="20577"/>
        <pc:sldMkLst>
          <pc:docMk/>
          <pc:sldMk cId="1653022953" sldId="405"/>
        </pc:sldMkLst>
        <pc:spChg chg="mod">
          <ac:chgData name="Master Shen" userId="094dba80a63b55b6" providerId="LiveId" clId="{62EA6EC9-B050-41C6-929F-53C35926D396}" dt="2024-03-19T10:06:12.709" v="277" actId="20577"/>
          <ac:spMkLst>
            <pc:docMk/>
            <pc:sldMk cId="1653022953" sldId="405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6:05:03.211" v="667" actId="20577"/>
          <ac:spMkLst>
            <pc:docMk/>
            <pc:sldMk cId="1653022953" sldId="405"/>
            <ac:spMk id="6" creationId="{EECBABC3-3B34-7E1E-AAD0-5E980D23494E}"/>
          </ac:spMkLst>
        </pc:spChg>
        <pc:spChg chg="add del mod">
          <ac:chgData name="Master Shen" userId="094dba80a63b55b6" providerId="LiveId" clId="{62EA6EC9-B050-41C6-929F-53C35926D396}" dt="2024-03-19T09:45:13.905" v="13"/>
          <ac:spMkLst>
            <pc:docMk/>
            <pc:sldMk cId="1653022953" sldId="405"/>
            <ac:spMk id="7" creationId="{526C71B7-AB73-F006-0D52-3B7775728B11}"/>
          </ac:spMkLst>
        </pc:spChg>
        <pc:spChg chg="add del mod">
          <ac:chgData name="Master Shen" userId="094dba80a63b55b6" providerId="LiveId" clId="{62EA6EC9-B050-41C6-929F-53C35926D396}" dt="2024-03-19T09:46:10.233" v="27" actId="478"/>
          <ac:spMkLst>
            <pc:docMk/>
            <pc:sldMk cId="1653022953" sldId="405"/>
            <ac:spMk id="9" creationId="{31CA3D2D-2721-59E2-DFD0-7BBBCB55A206}"/>
          </ac:spMkLst>
        </pc:spChg>
        <pc:spChg chg="del mod">
          <ac:chgData name="Master Shen" userId="094dba80a63b55b6" providerId="LiveId" clId="{62EA6EC9-B050-41C6-929F-53C35926D396}" dt="2024-03-19T09:46:07.939" v="26" actId="478"/>
          <ac:spMkLst>
            <pc:docMk/>
            <pc:sldMk cId="1653022953" sldId="405"/>
            <ac:spMk id="16" creationId="{59398941-F062-C237-A74C-20400DE1554B}"/>
          </ac:spMkLst>
        </pc:spChg>
        <pc:graphicFrameChg chg="del mod">
          <ac:chgData name="Master Shen" userId="094dba80a63b55b6" providerId="LiveId" clId="{62EA6EC9-B050-41C6-929F-53C35926D396}" dt="2024-03-19T09:45:11.426" v="12" actId="478"/>
          <ac:graphicFrameMkLst>
            <pc:docMk/>
            <pc:sldMk cId="1653022953" sldId="405"/>
            <ac:graphicFrameMk id="18" creationId="{1A839F18-0E22-803B-1A65-0D154FE83007}"/>
          </ac:graphicFrameMkLst>
        </pc:graphicFrameChg>
        <pc:picChg chg="add mod">
          <ac:chgData name="Master Shen" userId="094dba80a63b55b6" providerId="LiveId" clId="{62EA6EC9-B050-41C6-929F-53C35926D396}" dt="2024-03-19T09:46:25.329" v="30" actId="1076"/>
          <ac:picMkLst>
            <pc:docMk/>
            <pc:sldMk cId="1653022953" sldId="405"/>
            <ac:picMk id="1026" creationId="{22BE4E2B-F855-A428-7C65-AF7855A360C5}"/>
          </ac:picMkLst>
        </pc:picChg>
      </pc:sldChg>
      <pc:sldChg chg="modSp mod ord">
        <pc:chgData name="Master Shen" userId="094dba80a63b55b6" providerId="LiveId" clId="{62EA6EC9-B050-41C6-929F-53C35926D396}" dt="2024-03-19T16:03:54.118" v="658" actId="20577"/>
        <pc:sldMkLst>
          <pc:docMk/>
          <pc:sldMk cId="2179534570" sldId="406"/>
        </pc:sldMkLst>
        <pc:spChg chg="mod">
          <ac:chgData name="Master Shen" userId="094dba80a63b55b6" providerId="LiveId" clId="{62EA6EC9-B050-41C6-929F-53C35926D396}" dt="2024-03-19T15:46:21.392" v="517" actId="20577"/>
          <ac:spMkLst>
            <pc:docMk/>
            <pc:sldMk cId="2179534570" sldId="406"/>
            <ac:spMk id="5" creationId="{A033296A-C7EA-3DFF-9A19-75C334E26D5C}"/>
          </ac:spMkLst>
        </pc:spChg>
        <pc:spChg chg="mod">
          <ac:chgData name="Master Shen" userId="094dba80a63b55b6" providerId="LiveId" clId="{62EA6EC9-B050-41C6-929F-53C35926D396}" dt="2024-03-19T16:03:54.118" v="658" actId="20577"/>
          <ac:spMkLst>
            <pc:docMk/>
            <pc:sldMk cId="2179534570" sldId="406"/>
            <ac:spMk id="6" creationId="{B3B62618-23CE-29C0-4073-14601F67C2EC}"/>
          </ac:spMkLst>
        </pc:spChg>
      </pc:sldChg>
      <pc:sldChg chg="addSp delSp modSp mod ord">
        <pc:chgData name="Master Shen" userId="094dba80a63b55b6" providerId="LiveId" clId="{62EA6EC9-B050-41C6-929F-53C35926D396}" dt="2024-03-19T15:50:30.808" v="537" actId="20577"/>
        <pc:sldMkLst>
          <pc:docMk/>
          <pc:sldMk cId="2548653286" sldId="407"/>
        </pc:sldMkLst>
        <pc:spChg chg="mod">
          <ac:chgData name="Master Shen" userId="094dba80a63b55b6" providerId="LiveId" clId="{62EA6EC9-B050-41C6-929F-53C35926D396}" dt="2024-03-19T15:44:37.755" v="490" actId="20577"/>
          <ac:spMkLst>
            <pc:docMk/>
            <pc:sldMk cId="2548653286" sldId="407"/>
            <ac:spMk id="4" creationId="{E8446B6F-C7F9-BB20-B23E-751C57D42073}"/>
          </ac:spMkLst>
        </pc:spChg>
        <pc:spChg chg="del">
          <ac:chgData name="Master Shen" userId="094dba80a63b55b6" providerId="LiveId" clId="{62EA6EC9-B050-41C6-929F-53C35926D396}" dt="2024-03-19T15:43:01.817" v="435" actId="478"/>
          <ac:spMkLst>
            <pc:docMk/>
            <pc:sldMk cId="2548653286" sldId="407"/>
            <ac:spMk id="5" creationId="{6B350B1B-621B-D051-E222-EB13D36B0AA8}"/>
          </ac:spMkLst>
        </pc:spChg>
        <pc:spChg chg="del">
          <ac:chgData name="Master Shen" userId="094dba80a63b55b6" providerId="LiveId" clId="{62EA6EC9-B050-41C6-929F-53C35926D396}" dt="2024-03-19T15:43:03.333" v="436" actId="478"/>
          <ac:spMkLst>
            <pc:docMk/>
            <pc:sldMk cId="2548653286" sldId="407"/>
            <ac:spMk id="6" creationId="{35A8F913-97EC-A60D-EC7F-2BB4F56229C2}"/>
          </ac:spMkLst>
        </pc:spChg>
        <pc:spChg chg="add del mod">
          <ac:chgData name="Master Shen" userId="094dba80a63b55b6" providerId="LiveId" clId="{62EA6EC9-B050-41C6-929F-53C35926D396}" dt="2024-03-19T15:43:05.597" v="438" actId="478"/>
          <ac:spMkLst>
            <pc:docMk/>
            <pc:sldMk cId="2548653286" sldId="407"/>
            <ac:spMk id="8" creationId="{30C022E1-704D-8C8D-12AB-B234D2E4F223}"/>
          </ac:spMkLst>
        </pc:spChg>
        <pc:spChg chg="add del mod">
          <ac:chgData name="Master Shen" userId="094dba80a63b55b6" providerId="LiveId" clId="{62EA6EC9-B050-41C6-929F-53C35926D396}" dt="2024-03-19T15:43:04.558" v="437" actId="478"/>
          <ac:spMkLst>
            <pc:docMk/>
            <pc:sldMk cId="2548653286" sldId="407"/>
            <ac:spMk id="10" creationId="{89530363-2770-2DC6-3C14-8CE1460AA2B3}"/>
          </ac:spMkLst>
        </pc:spChg>
        <pc:spChg chg="add mod">
          <ac:chgData name="Master Shen" userId="094dba80a63b55b6" providerId="LiveId" clId="{62EA6EC9-B050-41C6-929F-53C35926D396}" dt="2024-03-19T15:50:30.808" v="537" actId="20577"/>
          <ac:spMkLst>
            <pc:docMk/>
            <pc:sldMk cId="2548653286" sldId="407"/>
            <ac:spMk id="11" creationId="{4886D619-0D2E-4670-5E44-45C21172BC21}"/>
          </ac:spMkLst>
        </pc:spChg>
      </pc:sldChg>
      <pc:sldChg chg="del ord">
        <pc:chgData name="Master Shen" userId="094dba80a63b55b6" providerId="LiveId" clId="{62EA6EC9-B050-41C6-929F-53C35926D396}" dt="2024-03-19T15:45:39.027" v="497" actId="47"/>
        <pc:sldMkLst>
          <pc:docMk/>
          <pc:sldMk cId="2496031870" sldId="408"/>
        </pc:sldMkLst>
      </pc:sldChg>
      <pc:sldChg chg="del ord">
        <pc:chgData name="Master Shen" userId="094dba80a63b55b6" providerId="LiveId" clId="{62EA6EC9-B050-41C6-929F-53C35926D396}" dt="2024-03-19T15:45:39.740" v="498" actId="47"/>
        <pc:sldMkLst>
          <pc:docMk/>
          <pc:sldMk cId="2643697680" sldId="409"/>
        </pc:sldMkLst>
      </pc:sldChg>
      <pc:sldChg chg="modSp del mod ord">
        <pc:chgData name="Master Shen" userId="094dba80a63b55b6" providerId="LiveId" clId="{62EA6EC9-B050-41C6-929F-53C35926D396}" dt="2024-03-19T15:44:05.371" v="443" actId="47"/>
        <pc:sldMkLst>
          <pc:docMk/>
          <pc:sldMk cId="1019116225" sldId="410"/>
        </pc:sldMkLst>
        <pc:spChg chg="mod">
          <ac:chgData name="Master Shen" userId="094dba80a63b55b6" providerId="LiveId" clId="{62EA6EC9-B050-41C6-929F-53C35926D396}" dt="2024-03-19T15:42:22.924" v="408" actId="20577"/>
          <ac:spMkLst>
            <pc:docMk/>
            <pc:sldMk cId="1019116225" sldId="410"/>
            <ac:spMk id="5" creationId="{955E8AC7-147B-6812-F19B-F241456BF895}"/>
          </ac:spMkLst>
        </pc:spChg>
      </pc:sldChg>
      <pc:sldChg chg="addSp delSp modSp mod ord">
        <pc:chgData name="Master Shen" userId="094dba80a63b55b6" providerId="LiveId" clId="{62EA6EC9-B050-41C6-929F-53C35926D396}" dt="2024-03-19T16:03:01.667" v="646"/>
        <pc:sldMkLst>
          <pc:docMk/>
          <pc:sldMk cId="3245909491" sldId="411"/>
        </pc:sldMkLst>
        <pc:spChg chg="mod">
          <ac:chgData name="Master Shen" userId="094dba80a63b55b6" providerId="LiveId" clId="{62EA6EC9-B050-41C6-929F-53C35926D396}" dt="2024-03-19T16:01:00.980" v="605" actId="20577"/>
          <ac:spMkLst>
            <pc:docMk/>
            <pc:sldMk cId="3245909491" sldId="411"/>
            <ac:spMk id="4" creationId="{3D819D38-2C1B-0638-41FF-4A0634BC7285}"/>
          </ac:spMkLst>
        </pc:spChg>
        <pc:spChg chg="del">
          <ac:chgData name="Master Shen" userId="094dba80a63b55b6" providerId="LiveId" clId="{62EA6EC9-B050-41C6-929F-53C35926D396}" dt="2024-03-19T15:50:47.563" v="539" actId="478"/>
          <ac:spMkLst>
            <pc:docMk/>
            <pc:sldMk cId="3245909491" sldId="411"/>
            <ac:spMk id="5" creationId="{41BC1D82-139C-82AC-55F4-E3E89012CDF0}"/>
          </ac:spMkLst>
        </pc:spChg>
        <pc:spChg chg="del">
          <ac:chgData name="Master Shen" userId="094dba80a63b55b6" providerId="LiveId" clId="{62EA6EC9-B050-41C6-929F-53C35926D396}" dt="2024-03-19T15:50:46.386" v="538" actId="478"/>
          <ac:spMkLst>
            <pc:docMk/>
            <pc:sldMk cId="3245909491" sldId="411"/>
            <ac:spMk id="6" creationId="{34B791CF-B584-9245-7374-95D51532B1FE}"/>
          </ac:spMkLst>
        </pc:spChg>
        <pc:spChg chg="add del mod">
          <ac:chgData name="Master Shen" userId="094dba80a63b55b6" providerId="LiveId" clId="{62EA6EC9-B050-41C6-929F-53C35926D396}" dt="2024-03-19T15:50:50.262" v="541" actId="478"/>
          <ac:spMkLst>
            <pc:docMk/>
            <pc:sldMk cId="3245909491" sldId="411"/>
            <ac:spMk id="8" creationId="{421CBE2A-76D5-3EA4-B365-F11D7F84C7B8}"/>
          </ac:spMkLst>
        </pc:spChg>
        <pc:spChg chg="add del mod">
          <ac:chgData name="Master Shen" userId="094dba80a63b55b6" providerId="LiveId" clId="{62EA6EC9-B050-41C6-929F-53C35926D396}" dt="2024-03-19T15:50:48.345" v="540" actId="478"/>
          <ac:spMkLst>
            <pc:docMk/>
            <pc:sldMk cId="3245909491" sldId="411"/>
            <ac:spMk id="10" creationId="{5985017A-6767-33AE-831E-B439339D81D9}"/>
          </ac:spMkLst>
        </pc:spChg>
        <pc:spChg chg="add mod">
          <ac:chgData name="Master Shen" userId="094dba80a63b55b6" providerId="LiveId" clId="{62EA6EC9-B050-41C6-929F-53C35926D396}" dt="2024-03-19T16:03:01.667" v="646"/>
          <ac:spMkLst>
            <pc:docMk/>
            <pc:sldMk cId="3245909491" sldId="411"/>
            <ac:spMk id="11" creationId="{74153F2D-5D67-60DD-122A-049662C2AA67}"/>
          </ac:spMkLst>
        </pc:spChg>
      </pc:sldChg>
      <pc:sldChg chg="modSp mod">
        <pc:chgData name="Master Shen" userId="094dba80a63b55b6" providerId="LiveId" clId="{62EA6EC9-B050-41C6-929F-53C35926D396}" dt="2024-03-19T16:04:27.523" v="660" actId="1076"/>
        <pc:sldMkLst>
          <pc:docMk/>
          <pc:sldMk cId="3125300427" sldId="414"/>
        </pc:sldMkLst>
        <pc:spChg chg="mod">
          <ac:chgData name="Master Shen" userId="094dba80a63b55b6" providerId="LiveId" clId="{62EA6EC9-B050-41C6-929F-53C35926D396}" dt="2024-03-19T16:04:27.523" v="660" actId="1076"/>
          <ac:spMkLst>
            <pc:docMk/>
            <pc:sldMk cId="3125300427" sldId="414"/>
            <ac:spMk id="5" creationId="{E4918504-E817-129B-7953-CEB11390C5EE}"/>
          </ac:spMkLst>
        </pc:spChg>
      </pc:sldChg>
      <pc:sldChg chg="add del">
        <pc:chgData name="Master Shen" userId="094dba80a63b55b6" providerId="LiveId" clId="{62EA6EC9-B050-41C6-929F-53C35926D396}" dt="2024-03-19T10:06:45.137" v="287" actId="47"/>
        <pc:sldMkLst>
          <pc:docMk/>
          <pc:sldMk cId="1004911270" sldId="415"/>
        </pc:sldMkLst>
      </pc:sldChg>
      <pc:sldChg chg="addSp delSp modSp add mod">
        <pc:chgData name="Master Shen" userId="094dba80a63b55b6" providerId="LiveId" clId="{62EA6EC9-B050-41C6-929F-53C35926D396}" dt="2024-03-19T15:38:47.599" v="381" actId="27636"/>
        <pc:sldMkLst>
          <pc:docMk/>
          <pc:sldMk cId="869225998" sldId="416"/>
        </pc:sldMkLst>
        <pc:spChg chg="add mod">
          <ac:chgData name="Master Shen" userId="094dba80a63b55b6" providerId="LiveId" clId="{62EA6EC9-B050-41C6-929F-53C35926D396}" dt="2024-03-19T09:51:43.631" v="255" actId="478"/>
          <ac:spMkLst>
            <pc:docMk/>
            <pc:sldMk cId="869225998" sldId="416"/>
            <ac:spMk id="3" creationId="{D787B8F2-3206-FD96-E8CE-3A14A5E97FEF}"/>
          </ac:spMkLst>
        </pc:spChg>
        <pc:spChg chg="mod">
          <ac:chgData name="Master Shen" userId="094dba80a63b55b6" providerId="LiveId" clId="{62EA6EC9-B050-41C6-929F-53C35926D396}" dt="2024-03-19T10:06:16.359" v="281" actId="20577"/>
          <ac:spMkLst>
            <pc:docMk/>
            <pc:sldMk cId="869225998" sldId="416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38:47.599" v="381" actId="27636"/>
          <ac:spMkLst>
            <pc:docMk/>
            <pc:sldMk cId="869225998" sldId="416"/>
            <ac:spMk id="6" creationId="{EECBABC3-3B34-7E1E-AAD0-5E980D23494E}"/>
          </ac:spMkLst>
        </pc:spChg>
        <pc:spChg chg="add del mod">
          <ac:chgData name="Master Shen" userId="094dba80a63b55b6" providerId="LiveId" clId="{62EA6EC9-B050-41C6-929F-53C35926D396}" dt="2024-03-19T09:52:15.158" v="267" actId="478"/>
          <ac:spMkLst>
            <pc:docMk/>
            <pc:sldMk cId="869225998" sldId="416"/>
            <ac:spMk id="7" creationId="{C5F8B9D9-117F-8E95-2EC0-3BC61EE93373}"/>
          </ac:spMkLst>
        </pc:spChg>
        <pc:picChg chg="add del mod">
          <ac:chgData name="Master Shen" userId="094dba80a63b55b6" providerId="LiveId" clId="{62EA6EC9-B050-41C6-929F-53C35926D396}" dt="2024-03-19T09:51:57.802" v="262" actId="478"/>
          <ac:picMkLst>
            <pc:docMk/>
            <pc:sldMk cId="869225998" sldId="416"/>
            <ac:picMk id="1026" creationId="{22BE4E2B-F855-A428-7C65-AF7855A360C5}"/>
          </ac:picMkLst>
        </pc:picChg>
        <pc:picChg chg="add del mod">
          <ac:chgData name="Master Shen" userId="094dba80a63b55b6" providerId="LiveId" clId="{62EA6EC9-B050-41C6-929F-53C35926D396}" dt="2024-03-19T09:51:51.320" v="261" actId="478"/>
          <ac:picMkLst>
            <pc:docMk/>
            <pc:sldMk cId="869225998" sldId="416"/>
            <ac:picMk id="2050" creationId="{659D020A-0CAC-A2F5-2AD6-F5DCF8D88D47}"/>
          </ac:picMkLst>
        </pc:picChg>
        <pc:picChg chg="add del mod">
          <ac:chgData name="Master Shen" userId="094dba80a63b55b6" providerId="LiveId" clId="{62EA6EC9-B050-41C6-929F-53C35926D396}" dt="2024-03-19T09:51:50.472" v="260" actId="1076"/>
          <ac:picMkLst>
            <pc:docMk/>
            <pc:sldMk cId="869225998" sldId="416"/>
            <ac:picMk id="2052" creationId="{5707CBCC-D040-E855-1EE4-3F3301E919B9}"/>
          </ac:picMkLst>
        </pc:picChg>
        <pc:picChg chg="add mod">
          <ac:chgData name="Master Shen" userId="094dba80a63b55b6" providerId="LiveId" clId="{62EA6EC9-B050-41C6-929F-53C35926D396}" dt="2024-03-19T09:52:24.223" v="268" actId="1076"/>
          <ac:picMkLst>
            <pc:docMk/>
            <pc:sldMk cId="869225998" sldId="416"/>
            <ac:picMk id="2054" creationId="{88A050E8-34FC-6A17-8DF0-BD61C7E1D574}"/>
          </ac:picMkLst>
        </pc:picChg>
      </pc:sldChg>
      <pc:sldChg chg="addSp delSp modSp add mod">
        <pc:chgData name="Master Shen" userId="094dba80a63b55b6" providerId="LiveId" clId="{62EA6EC9-B050-41C6-929F-53C35926D396}" dt="2024-03-19T15:41:01.035" v="396" actId="12"/>
        <pc:sldMkLst>
          <pc:docMk/>
          <pc:sldMk cId="1866403089" sldId="417"/>
        </pc:sldMkLst>
        <pc:spChg chg="mod">
          <ac:chgData name="Master Shen" userId="094dba80a63b55b6" providerId="LiveId" clId="{62EA6EC9-B050-41C6-929F-53C35926D396}" dt="2024-03-19T10:06:20.239" v="285" actId="20577"/>
          <ac:spMkLst>
            <pc:docMk/>
            <pc:sldMk cId="1866403089" sldId="417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41:01.035" v="396" actId="12"/>
          <ac:spMkLst>
            <pc:docMk/>
            <pc:sldMk cId="1866403089" sldId="417"/>
            <ac:spMk id="6" creationId="{EECBABC3-3B34-7E1E-AAD0-5E980D23494E}"/>
          </ac:spMkLst>
        </pc:spChg>
        <pc:picChg chg="del">
          <ac:chgData name="Master Shen" userId="094dba80a63b55b6" providerId="LiveId" clId="{62EA6EC9-B050-41C6-929F-53C35926D396}" dt="2024-03-19T10:05:50.694" v="273" actId="478"/>
          <ac:picMkLst>
            <pc:docMk/>
            <pc:sldMk cId="1866403089" sldId="417"/>
            <ac:picMk id="2054" creationId="{88A050E8-34FC-6A17-8DF0-BD61C7E1D574}"/>
          </ac:picMkLst>
        </pc:picChg>
        <pc:picChg chg="add mod">
          <ac:chgData name="Master Shen" userId="094dba80a63b55b6" providerId="LiveId" clId="{62EA6EC9-B050-41C6-929F-53C35926D396}" dt="2024-03-19T10:05:48.612" v="272" actId="167"/>
          <ac:picMkLst>
            <pc:docMk/>
            <pc:sldMk cId="1866403089" sldId="417"/>
            <ac:picMk id="3074" creationId="{17A4B395-19EA-7A8B-5555-E1D614F4C643}"/>
          </ac:picMkLst>
        </pc:picChg>
      </pc:sldChg>
      <pc:sldChg chg="addSp delSp modSp add mod">
        <pc:chgData name="Master Shen" userId="094dba80a63b55b6" providerId="LiveId" clId="{62EA6EC9-B050-41C6-929F-53C35926D396}" dt="2024-03-19T15:24:24.277" v="333" actId="27636"/>
        <pc:sldMkLst>
          <pc:docMk/>
          <pc:sldMk cId="2971826538" sldId="418"/>
        </pc:sldMkLst>
        <pc:spChg chg="mod">
          <ac:chgData name="Master Shen" userId="094dba80a63b55b6" providerId="LiveId" clId="{62EA6EC9-B050-41C6-929F-53C35926D396}" dt="2024-03-19T10:06:47.987" v="289" actId="20577"/>
          <ac:spMkLst>
            <pc:docMk/>
            <pc:sldMk cId="2971826538" sldId="418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24:24.277" v="333" actId="27636"/>
          <ac:spMkLst>
            <pc:docMk/>
            <pc:sldMk cId="2971826538" sldId="418"/>
            <ac:spMk id="6" creationId="{EECBABC3-3B34-7E1E-AAD0-5E980D23494E}"/>
          </ac:spMkLst>
        </pc:spChg>
        <pc:picChg chg="del">
          <ac:chgData name="Master Shen" userId="094dba80a63b55b6" providerId="LiveId" clId="{62EA6EC9-B050-41C6-929F-53C35926D396}" dt="2024-03-19T10:07:10.099" v="292" actId="478"/>
          <ac:picMkLst>
            <pc:docMk/>
            <pc:sldMk cId="2971826538" sldId="418"/>
            <ac:picMk id="3074" creationId="{17A4B395-19EA-7A8B-5555-E1D614F4C643}"/>
          </ac:picMkLst>
        </pc:picChg>
        <pc:picChg chg="add mod">
          <ac:chgData name="Master Shen" userId="094dba80a63b55b6" providerId="LiveId" clId="{62EA6EC9-B050-41C6-929F-53C35926D396}" dt="2024-03-19T10:07:08.461" v="291" actId="1076"/>
          <ac:picMkLst>
            <pc:docMk/>
            <pc:sldMk cId="2971826538" sldId="418"/>
            <ac:picMk id="4098" creationId="{B8798834-FCF3-0D8E-B9EE-FE8925CB9429}"/>
          </ac:picMkLst>
        </pc:picChg>
      </pc:sldChg>
      <pc:sldChg chg="modSp add mod setBg">
        <pc:chgData name="Master Shen" userId="094dba80a63b55b6" providerId="LiveId" clId="{62EA6EC9-B050-41C6-929F-53C35926D396}" dt="2024-03-19T16:18:19.635" v="887" actId="1076"/>
        <pc:sldMkLst>
          <pc:docMk/>
          <pc:sldMk cId="676132816" sldId="419"/>
        </pc:sldMkLst>
        <pc:spChg chg="mod">
          <ac:chgData name="Master Shen" userId="094dba80a63b55b6" providerId="LiveId" clId="{62EA6EC9-B050-41C6-929F-53C35926D396}" dt="2024-03-19T16:11:06.463" v="683" actId="20577"/>
          <ac:spMkLst>
            <pc:docMk/>
            <pc:sldMk cId="676132816" sldId="419"/>
            <ac:spMk id="4" creationId="{E8446B6F-C7F9-BB20-B23E-751C57D42073}"/>
          </ac:spMkLst>
        </pc:spChg>
        <pc:spChg chg="mod">
          <ac:chgData name="Master Shen" userId="094dba80a63b55b6" providerId="LiveId" clId="{62EA6EC9-B050-41C6-929F-53C35926D396}" dt="2024-03-19T16:18:19.635" v="887" actId="1076"/>
          <ac:spMkLst>
            <pc:docMk/>
            <pc:sldMk cId="676132816" sldId="419"/>
            <ac:spMk id="11" creationId="{4886D619-0D2E-4670-5E44-45C21172BC21}"/>
          </ac:spMkLst>
        </pc:spChg>
      </pc:sldChg>
      <pc:sldChg chg="add del ord">
        <pc:chgData name="Master Shen" userId="094dba80a63b55b6" providerId="LiveId" clId="{62EA6EC9-B050-41C6-929F-53C35926D396}" dt="2024-03-19T16:10:52.018" v="671" actId="47"/>
        <pc:sldMkLst>
          <pc:docMk/>
          <pc:sldMk cId="3467078543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einhard-shanahan-simba-b13124284" TargetMode="External"/><Relationship Id="rId2" Type="http://schemas.openxmlformats.org/officeDocument/2006/relationships/hyperlink" Target="mailto:reinhardshenzl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einhardSh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abeat Case Study. Analysis and Visualization of Bellabeat… | by Victor  Ukegbu | Medium">
            <a:extLst>
              <a:ext uri="{FF2B5EF4-FFF2-40B4-BE49-F238E27FC236}">
                <a16:creationId xmlns:a16="http://schemas.microsoft.com/office/drawing/2014/main" id="{30211C6F-DAF6-833B-7BA1-396F41FC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1452880"/>
            <a:ext cx="5984240" cy="14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C574A-2524-A1E4-4997-16E8F19D406B}"/>
              </a:ext>
            </a:extLst>
          </p:cNvPr>
          <p:cNvSpPr txBox="1"/>
          <p:nvPr/>
        </p:nvSpPr>
        <p:spPr>
          <a:xfrm>
            <a:off x="3249930" y="2954954"/>
            <a:ext cx="569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Analyze </a:t>
            </a:r>
            <a:r>
              <a:rPr lang="en-US" altLang="ko-KR" sz="2800" b="1" dirty="0" err="1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FitBit</a:t>
            </a:r>
            <a:r>
              <a:rPr lang="en-US" altLang="ko-KR" sz="2800" b="1" dirty="0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 data for Marketing Strategy</a:t>
            </a:r>
            <a:endParaRPr lang="ko-KR" altLang="en-US" sz="2800" b="1" dirty="0">
              <a:solidFill>
                <a:srgbClr val="FE8F77"/>
              </a:solidFill>
              <a:latin typeface="Tenorite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A24594-AB11-BD9F-40E5-5278B0F10DAB}"/>
              </a:ext>
            </a:extLst>
          </p:cNvPr>
          <p:cNvSpPr txBox="1">
            <a:spLocks/>
          </p:cNvSpPr>
          <p:nvPr/>
        </p:nvSpPr>
        <p:spPr>
          <a:xfrm>
            <a:off x="3860076" y="4852445"/>
            <a:ext cx="4471848" cy="9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Reinhard Shanahan Simba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18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A4B395-19EA-7A8B-5555-E1D614F4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90" y="1129890"/>
            <a:ext cx="6477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02080"/>
            <a:ext cx="4342872" cy="44703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Weak positive correlation observed: More logged hours don't equate to increased calories burned, mainly due to sedentary hours peaking around 16-17 hours.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 noted: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Zero value outliers persist.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 anomalous red dot at 24 hours with zero calories burned, possibly for similar reasons as above.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18664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34279"/>
            <a:ext cx="4342872" cy="4476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Sedentary minutes takes the biggest slice at 83.3%</a:t>
            </a:r>
          </a:p>
          <a:p>
            <a:pPr>
              <a:lnSpc>
                <a:spcPct val="150000"/>
              </a:lnSpc>
            </a:pPr>
            <a:r>
              <a:rPr lang="en-US" dirty="0"/>
              <a:t>Users primarily use the </a:t>
            </a:r>
            <a:r>
              <a:rPr lang="en-US" dirty="0" err="1"/>
              <a:t>FitBit</a:t>
            </a:r>
            <a:r>
              <a:rPr lang="en-US" dirty="0"/>
              <a:t> app for daily activities such as commuting or running errands.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is rarely used for fitness tracking, with only 1.1% for fairly active and 1.4% for very active activities.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798834-FCF3-0D8E-B9EE-FE8925CB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85" y="1434279"/>
            <a:ext cx="61626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2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C201AE1-5F17-CEE6-48AC-9FD23B5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</p:spPr>
        <p:txBody>
          <a:bodyPr/>
          <a:lstStyle/>
          <a:p>
            <a:r>
              <a:rPr lang="en-US" sz="4400" dirty="0"/>
              <a:t>Findings &amp; recommendations</a:t>
            </a:r>
          </a:p>
        </p:txBody>
      </p:sp>
      <p:pic>
        <p:nvPicPr>
          <p:cNvPr id="14" name="Picture Placeholder 13" descr="Family BBQ">
            <a:extLst>
              <a:ext uri="{FF2B5EF4-FFF2-40B4-BE49-F238E27FC236}">
                <a16:creationId xmlns:a16="http://schemas.microsoft.com/office/drawing/2014/main" id="{B3982553-C21D-E145-6CA0-6A391B9F82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8" b="38"/>
          <a:stretch/>
        </p:blipFill>
        <p:spPr>
          <a:xfrm>
            <a:off x="0" y="0"/>
            <a:ext cx="4943475" cy="6858000"/>
          </a:xfr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4722EF44-93CA-1B7B-04EB-D0CEFB784C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35600" y="4956902"/>
            <a:ext cx="5718896" cy="1745649"/>
          </a:xfrm>
        </p:spPr>
        <p:txBody>
          <a:bodyPr/>
          <a:lstStyle/>
          <a:p>
            <a:r>
              <a:rPr lang="en-US"/>
              <a:t>Unlocking new horizons</a:t>
            </a:r>
          </a:p>
        </p:txBody>
      </p:sp>
    </p:spTree>
    <p:extLst>
      <p:ext uri="{BB962C8B-B14F-4D97-AF65-F5344CB8AC3E}">
        <p14:creationId xmlns:p14="http://schemas.microsoft.com/office/powerpoint/2010/main" val="155466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Answer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E480A-9D16-B69D-A4C7-539066CB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7279606-55CB-FA99-D8A1-7A312505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886D619-0D2E-4670-5E44-45C21172B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43710"/>
            <a:ext cx="8828193" cy="4359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are the trends identified?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Majority of users (83.3%) are using the </a:t>
            </a:r>
            <a:r>
              <a:rPr lang="en-US" dirty="0" err="1"/>
              <a:t>FitBit</a:t>
            </a:r>
            <a:r>
              <a:rPr lang="en-US" dirty="0"/>
              <a:t> app to track sedentary activities and not using it for tracking their health habits.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engagement with the health tracker app declines on Wednesdays and Thursdays, possibly due to mid-week fatigue or routine disruption.</a:t>
            </a:r>
          </a:p>
        </p:txBody>
      </p:sp>
    </p:spTree>
    <p:extLst>
      <p:ext uri="{BB962C8B-B14F-4D97-AF65-F5344CB8AC3E}">
        <p14:creationId xmlns:p14="http://schemas.microsoft.com/office/powerpoint/2010/main" val="254865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Answer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120BD-672B-4100-98E5-79A160ADC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62618-23CE-29C0-4073-14601F67C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488" y="1412241"/>
            <a:ext cx="4987598" cy="4908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could these trends apply to </a:t>
            </a:r>
            <a:r>
              <a:rPr lang="en-US" b="1" dirty="0" err="1"/>
              <a:t>Bellabeat</a:t>
            </a:r>
            <a:r>
              <a:rPr lang="en-US" b="1" dirty="0"/>
              <a:t> customers?</a:t>
            </a:r>
          </a:p>
          <a:p>
            <a:pPr>
              <a:lnSpc>
                <a:spcPct val="150000"/>
              </a:lnSpc>
            </a:pPr>
            <a:r>
              <a:rPr lang="en-US" dirty="0"/>
              <a:t>Both companies innovate products centered on delivering women with their health, habit, and fitness data, empowering them to comprehend their existing behaviors and enact healthier choices, trends easily adaptable to </a:t>
            </a:r>
            <a:r>
              <a:rPr lang="en-US" dirty="0" err="1"/>
              <a:t>Bellabeat’s</a:t>
            </a:r>
            <a:r>
              <a:rPr lang="en-US" dirty="0"/>
              <a:t> customers.</a:t>
            </a:r>
          </a:p>
        </p:txBody>
      </p:sp>
      <p:pic>
        <p:nvPicPr>
          <p:cNvPr id="21" name="Picture Placeholder 20" descr="Isometric People">
            <a:extLst>
              <a:ext uri="{FF2B5EF4-FFF2-40B4-BE49-F238E27FC236}">
                <a16:creationId xmlns:a16="http://schemas.microsoft.com/office/drawing/2014/main" id="{15576541-646E-6A7A-D766-AC5EEB4534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1" r="141"/>
          <a:stretch/>
        </p:blipFill>
        <p:spPr>
          <a:xfrm>
            <a:off x="5916613" y="835025"/>
            <a:ext cx="5575300" cy="6030913"/>
          </a:xfr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4426CD0-BDC2-5B12-2EFA-08131AACE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1795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19D38-2C1B-0638-41FF-4A0634BC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Answer - 3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B1A8-29AB-231C-F7F3-64BE7C0D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DF5159D-9ACB-EA88-04DC-63B1B23F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4153F2D-5D67-60DD-122A-049662C2AA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743710"/>
            <a:ext cx="10181988" cy="4359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could these trends help influence </a:t>
            </a:r>
            <a:r>
              <a:rPr lang="en-US" b="1" dirty="0" err="1"/>
              <a:t>Bellabeat</a:t>
            </a:r>
            <a:r>
              <a:rPr lang="en-US" b="1" dirty="0"/>
              <a:t> marketing strategy?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marketing team can motivate users by informing and empowering them with insights about fitness advantages, recommending various workout options and providing details on calorie consumption and expenditure through the </a:t>
            </a:r>
            <a:r>
              <a:rPr lang="en-US" dirty="0" err="1"/>
              <a:t>Bellabeat</a:t>
            </a:r>
            <a:r>
              <a:rPr lang="en-US" dirty="0"/>
              <a:t> app.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targeted motivational messages on Wednesdays and Thursdays within the app to support users in overcoming mid-week challenges and maintaining engagement with their health goals.</a:t>
            </a:r>
          </a:p>
        </p:txBody>
      </p:sp>
    </p:spTree>
    <p:extLst>
      <p:ext uri="{BB962C8B-B14F-4D97-AF65-F5344CB8AC3E}">
        <p14:creationId xmlns:p14="http://schemas.microsoft.com/office/powerpoint/2010/main" val="32459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C8F-9C78-8509-A3A3-F349BD6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0"/>
            <a:ext cx="10360152" cy="1635760"/>
          </a:xfrm>
        </p:spPr>
        <p:txBody>
          <a:bodyPr/>
          <a:lstStyle/>
          <a:p>
            <a:r>
              <a:rPr lang="en-US" b="1">
                <a:latin typeface="Tenorite" panose="00000500000000000000" pitchFamily="2" charset="0"/>
              </a:rPr>
              <a:t>Thank</a:t>
            </a:r>
            <a:br>
              <a:rPr lang="en-US" b="1">
                <a:latin typeface="Tenorite" panose="00000500000000000000" pitchFamily="2" charset="0"/>
              </a:rPr>
            </a:br>
            <a:r>
              <a:rPr lang="en-US" b="1">
                <a:latin typeface="Tenorite" panose="00000500000000000000" pitchFamily="2" charset="0"/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1865-CA83-6A82-0A75-3C1383418F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2" y="5341393"/>
            <a:ext cx="8931275" cy="1059407"/>
          </a:xfrm>
        </p:spPr>
        <p:txBody>
          <a:bodyPr>
            <a:normAutofit/>
          </a:bodyPr>
          <a:lstStyle/>
          <a:p>
            <a:r>
              <a:rPr lang="en-US"/>
              <a:t>Reinhard Shanahan Simba</a:t>
            </a:r>
          </a:p>
          <a:p>
            <a:r>
              <a:rPr lang="en-US"/>
              <a:t>reinhardshenzl@gmail.com</a:t>
            </a:r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9DA-E212-8038-E937-E5972A7B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FAFC-3690-89ED-2624-7B54D6A1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A269-6296-8F2D-2F09-68775D851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87E3E-BB02-00A5-C0E0-2769DB6711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 name is </a:t>
            </a:r>
            <a:r>
              <a:rPr lang="en-US" sz="2400" b="1" dirty="0"/>
              <a:t>Reinhard Shanahan Simba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 contacts: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Email: </a:t>
            </a:r>
            <a:r>
              <a:rPr lang="en-US" sz="2400" dirty="0">
                <a:solidFill>
                  <a:srgbClr val="FE8F7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reinhardshenzl@gmail.com</a:t>
            </a:r>
            <a:endParaRPr lang="en-US" sz="2400" dirty="0">
              <a:solidFill>
                <a:srgbClr val="FE8F77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LinkedIn: </a:t>
            </a:r>
            <a:r>
              <a:rPr lang="en-US" sz="2400" dirty="0">
                <a:solidFill>
                  <a:srgbClr val="FE8F7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www.linkedin.com/in/reinhard-shanahan-simba-b13124284</a:t>
            </a:r>
            <a:endParaRPr lang="en-US" sz="2400" dirty="0">
              <a:solidFill>
                <a:srgbClr val="FE8F77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GitHub: </a:t>
            </a:r>
            <a:r>
              <a:rPr lang="en-US" sz="2400" dirty="0">
                <a:solidFill>
                  <a:srgbClr val="FE8F7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https://github.com/ReinhardShen</a:t>
            </a:r>
            <a:endParaRPr lang="en-US" sz="2400" dirty="0">
              <a:solidFill>
                <a:srgbClr val="FE8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EF451-55E7-0F63-38C4-6695709D0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52F232-E382-1875-253E-990D50C62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22010" y="1560830"/>
            <a:ext cx="5568950" cy="43640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Suggestions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Things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E19DBB-A610-F2D0-B605-BEF1BE802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3276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53870"/>
            <a:ext cx="8828193" cy="4359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Bellabeat</a:t>
            </a:r>
            <a:r>
              <a:rPr lang="en-US" dirty="0"/>
              <a:t> is a high-tech manufacturer of health-focused smart products for women since 2013.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Bellabeat</a:t>
            </a:r>
            <a:r>
              <a:rPr lang="en-US" dirty="0"/>
              <a:t> has grown rapidly and quickly positioned itself as a tech-driven wellness company for females.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Chief Creative Officer, </a:t>
            </a:r>
            <a:r>
              <a:rPr lang="en-US" dirty="0" err="1"/>
              <a:t>Urška</a:t>
            </a:r>
            <a:r>
              <a:rPr lang="en-US" dirty="0"/>
              <a:t> </a:t>
            </a:r>
            <a:r>
              <a:rPr lang="en-US" dirty="0" err="1"/>
              <a:t>Sršen</a:t>
            </a:r>
            <a:r>
              <a:rPr lang="en-US" dirty="0"/>
              <a:t> is confident that an analysis of non-</a:t>
            </a:r>
            <a:r>
              <a:rPr lang="en-US" dirty="0" err="1"/>
              <a:t>Bellebeat</a:t>
            </a:r>
            <a:r>
              <a:rPr lang="en-US" dirty="0"/>
              <a:t> consumer data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FitBit</a:t>
            </a:r>
            <a:r>
              <a:rPr lang="en-US" dirty="0"/>
              <a:t> fitness tracker usage data) would reveal more opportunities for growth.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A54E959-03CD-2CD7-3A30-8A2ABD02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4182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40B-EEF4-8343-32D1-AE68CB3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DAFC-2EFE-FA30-726F-404718E6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918504-E817-129B-7953-CEB11390C5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947641"/>
            <a:ext cx="8828193" cy="435940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 are some trends in smart device usage?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could these trends apply to </a:t>
            </a:r>
            <a:r>
              <a:rPr lang="en-US" sz="2400" dirty="0" err="1"/>
              <a:t>Bellabeat</a:t>
            </a:r>
            <a:r>
              <a:rPr lang="en-US" sz="2400" dirty="0"/>
              <a:t> customers?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could these trends help influence </a:t>
            </a:r>
            <a:r>
              <a:rPr lang="en-US" sz="2400" dirty="0" err="1"/>
              <a:t>Bellabeat</a:t>
            </a:r>
            <a:r>
              <a:rPr lang="en-US" sz="2400" dirty="0"/>
              <a:t> marketing strategy?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6AA88E3-2D80-A7FB-95A3-3746B62F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312530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A869-4EB2-E7DC-53B9-A04817B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14400"/>
            <a:ext cx="10360152" cy="219456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7810-3839-E257-D40F-83B086F7D0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2" y="3583713"/>
            <a:ext cx="8931275" cy="1720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Analyze </a:t>
            </a:r>
            <a:r>
              <a:rPr lang="en-US" dirty="0" err="1"/>
              <a:t>FitBit</a:t>
            </a:r>
            <a:r>
              <a:rPr lang="en-US" dirty="0"/>
              <a:t> fitness tracker data to gain insights into how consumers are using the </a:t>
            </a:r>
            <a:r>
              <a:rPr lang="en-US" dirty="0" err="1"/>
              <a:t>FitBit</a:t>
            </a:r>
            <a:r>
              <a:rPr lang="en-US" dirty="0"/>
              <a:t> app and discover patterns for </a:t>
            </a:r>
            <a:r>
              <a:rPr lang="en-US" dirty="0" err="1"/>
              <a:t>Bellabeat</a:t>
            </a:r>
            <a:r>
              <a:rPr lang="en-US" dirty="0"/>
              <a:t>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114158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E480A-9D16-B69D-A4C7-539066CB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7279606-55CB-FA99-D8A1-7A312505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886D619-0D2E-4670-5E44-45C21172B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88160"/>
            <a:ext cx="8828193" cy="36779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Kaggle: </a:t>
            </a:r>
            <a:r>
              <a:rPr lang="en-US" b="1" dirty="0" err="1"/>
              <a:t>FitBit</a:t>
            </a:r>
            <a:r>
              <a:rPr lang="en-US" b="1" dirty="0"/>
              <a:t> Fitness Tracker Data</a:t>
            </a:r>
            <a:r>
              <a:rPr lang="en-US" dirty="0"/>
              <a:t>: </a:t>
            </a:r>
            <a:r>
              <a:rPr lang="en-US" dirty="0">
                <a:solidFill>
                  <a:srgbClr val="FE8F7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https://www.kaggle.com/datasets/arashnic/fitbit</a:t>
            </a:r>
            <a:endParaRPr lang="en-US" dirty="0">
              <a:solidFill>
                <a:srgbClr val="FE8F77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 of Google Data Analytics Professional Certificate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Betweeen</a:t>
            </a:r>
            <a:r>
              <a:rPr lang="en-US" dirty="0"/>
              <a:t> 12 March 2016 to 11 April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30 </a:t>
            </a:r>
            <a:r>
              <a:rPr lang="en-US" dirty="0" err="1"/>
              <a:t>FitBit</a:t>
            </a:r>
            <a:r>
              <a:rPr lang="en-US" dirty="0"/>
              <a:t> users who consented to the submission of personal tracker data.</a:t>
            </a:r>
          </a:p>
        </p:txBody>
      </p:sp>
    </p:spTree>
    <p:extLst>
      <p:ext uri="{BB962C8B-B14F-4D97-AF65-F5344CB8AC3E}">
        <p14:creationId xmlns:p14="http://schemas.microsoft.com/office/powerpoint/2010/main" val="6761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2042595"/>
            <a:ext cx="4342872" cy="35657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Users mostly track their activity on the </a:t>
            </a:r>
            <a:r>
              <a:rPr lang="en-US" dirty="0" err="1"/>
              <a:t>FitBit</a:t>
            </a:r>
            <a:r>
              <a:rPr lang="en-US" dirty="0"/>
              <a:t> app from Friday to Tuesday</a:t>
            </a:r>
          </a:p>
          <a:p>
            <a:pPr>
              <a:lnSpc>
                <a:spcPct val="150000"/>
              </a:lnSpc>
            </a:pPr>
            <a:r>
              <a:rPr lang="en-US" dirty="0"/>
              <a:t>Noting that the frequency dropped on Wednesday and Thursday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E4E2B-F855-A428-7C65-AF7855A360C5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66" y="1434279"/>
            <a:ext cx="6345359" cy="45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2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32561"/>
            <a:ext cx="4342872" cy="4571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Positive</a:t>
            </a:r>
            <a:r>
              <a:rPr lang="en-US" dirty="0"/>
              <a:t> correlation observed between steps taken and calories burned up to 15,000 steps, after which calorie burn rate cools down.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Outliers: Zero steps led to minimal calorie burn, and one instance of 0 steps with over 4,000 calories burned.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 attributed to natural variation, user behavior changes, or data collection errors such as miscalculations or contamination.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8A050E8-34FC-6A17-8DF0-BD61C7E1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90" y="1129891"/>
            <a:ext cx="6477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259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8C71B42-4016-428B-9745-27057802D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9B6E4-47D3-464E-8364-AD7B35DA4B5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700</Words>
  <Application>Microsoft Office PowerPoint</Application>
  <PresentationFormat>Widescreen</PresentationFormat>
  <Paragraphs>103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Tenorite</vt:lpstr>
      <vt:lpstr>Berlin</vt:lpstr>
      <vt:lpstr>PowerPoint Presentation</vt:lpstr>
      <vt:lpstr>HELLO!</vt:lpstr>
      <vt:lpstr>AGENDA</vt:lpstr>
      <vt:lpstr>Background</vt:lpstr>
      <vt:lpstr>Business questions</vt:lpstr>
      <vt:lpstr>goal</vt:lpstr>
      <vt:lpstr>DATA SOURCE</vt:lpstr>
      <vt:lpstr>ANALYSIS - 1</vt:lpstr>
      <vt:lpstr>ANALYSIS - 2</vt:lpstr>
      <vt:lpstr>ANALYSIS - 3</vt:lpstr>
      <vt:lpstr>ANALYSIS - 4</vt:lpstr>
      <vt:lpstr>Findings &amp; recommendations</vt:lpstr>
      <vt:lpstr>Answer - 1</vt:lpstr>
      <vt:lpstr>Answer - 2</vt:lpstr>
      <vt:lpstr>Answer - 3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dc:creator>Shen</dc:creator>
  <cp:lastModifiedBy>Master Shen</cp:lastModifiedBy>
  <cp:revision>1</cp:revision>
  <dcterms:created xsi:type="dcterms:W3CDTF">2024-03-19T03:05:10Z</dcterms:created>
  <dcterms:modified xsi:type="dcterms:W3CDTF">2024-03-19T16:43:06Z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