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sldIdLst>
    <p:sldId id="256" r:id="rId5"/>
    <p:sldId id="283" r:id="rId6"/>
    <p:sldId id="257" r:id="rId7"/>
    <p:sldId id="258" r:id="rId8"/>
    <p:sldId id="276" r:id="rId9"/>
    <p:sldId id="259" r:id="rId10"/>
    <p:sldId id="261" r:id="rId11"/>
    <p:sldId id="277" r:id="rId12"/>
    <p:sldId id="282" r:id="rId13"/>
    <p:sldId id="278" r:id="rId14"/>
    <p:sldId id="279" r:id="rId15"/>
    <p:sldId id="280" r:id="rId16"/>
    <p:sldId id="281" r:id="rId17"/>
    <p:sldId id="284" r:id="rId18"/>
    <p:sldId id="286" r:id="rId19"/>
    <p:sldId id="287" r:id="rId20"/>
    <p:sldId id="288" r:id="rId21"/>
    <p:sldId id="289" r:id="rId22"/>
    <p:sldId id="290" r:id="rId23"/>
    <p:sldId id="291" r:id="rId24"/>
    <p:sldId id="292" r:id="rId25"/>
    <p:sldId id="293" r:id="rId26"/>
    <p:sldId id="294" r:id="rId27"/>
    <p:sldId id="27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16D1D9-5207-4D54-B4A7-91E698AFC1CE}" v="7" dt="2023-07-28T17:03:09.9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79" d="100"/>
          <a:sy n="79" d="100"/>
        </p:scale>
        <p:origin x="773" y="7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inhard Shen" userId="094dba80a63b55b6" providerId="LiveId" clId="{CF16D1D9-5207-4D54-B4A7-91E698AFC1CE}"/>
    <pc:docChg chg="undo custSel addSld delSld modSld">
      <pc:chgData name="Reinhard Shen" userId="094dba80a63b55b6" providerId="LiveId" clId="{CF16D1D9-5207-4D54-B4A7-91E698AFC1CE}" dt="2023-07-28T17:22:11.221" v="5503" actId="20577"/>
      <pc:docMkLst>
        <pc:docMk/>
      </pc:docMkLst>
      <pc:sldChg chg="modSp mod">
        <pc:chgData name="Reinhard Shen" userId="094dba80a63b55b6" providerId="LiveId" clId="{CF16D1D9-5207-4D54-B4A7-91E698AFC1CE}" dt="2023-07-28T17:21:13.244" v="5454" actId="20577"/>
        <pc:sldMkLst>
          <pc:docMk/>
          <pc:sldMk cId="1325608595" sldId="257"/>
        </pc:sldMkLst>
        <pc:spChg chg="mod">
          <ac:chgData name="Reinhard Shen" userId="094dba80a63b55b6" providerId="LiveId" clId="{CF16D1D9-5207-4D54-B4A7-91E698AFC1CE}" dt="2023-07-28T17:16:27.494" v="5413" actId="20577"/>
          <ac:spMkLst>
            <pc:docMk/>
            <pc:sldMk cId="1325608595" sldId="257"/>
            <ac:spMk id="3" creationId="{22788C46-D0BC-4307-AE55-7601A139E7CB}"/>
          </ac:spMkLst>
        </pc:spChg>
        <pc:spChg chg="mod">
          <ac:chgData name="Reinhard Shen" userId="094dba80a63b55b6" providerId="LiveId" clId="{CF16D1D9-5207-4D54-B4A7-91E698AFC1CE}" dt="2023-07-28T17:21:13.244" v="5454" actId="20577"/>
          <ac:spMkLst>
            <pc:docMk/>
            <pc:sldMk cId="1325608595" sldId="257"/>
            <ac:spMk id="4" creationId="{5739303D-13C0-6A41-947A-F998CC47B32E}"/>
          </ac:spMkLst>
        </pc:spChg>
      </pc:sldChg>
      <pc:sldChg chg="modSp mod">
        <pc:chgData name="Reinhard Shen" userId="094dba80a63b55b6" providerId="LiveId" clId="{CF16D1D9-5207-4D54-B4A7-91E698AFC1CE}" dt="2023-07-28T17:21:17.674" v="5457" actId="20577"/>
        <pc:sldMkLst>
          <pc:docMk/>
          <pc:sldMk cId="1639799154" sldId="258"/>
        </pc:sldMkLst>
        <pc:spChg chg="mod">
          <ac:chgData name="Reinhard Shen" userId="094dba80a63b55b6" providerId="LiveId" clId="{CF16D1D9-5207-4D54-B4A7-91E698AFC1CE}" dt="2023-07-28T17:21:17.674" v="5457" actId="20577"/>
          <ac:spMkLst>
            <pc:docMk/>
            <pc:sldMk cId="1639799154" sldId="258"/>
            <ac:spMk id="4" creationId="{DB056174-CBC5-7B48-9681-7DDAC423337E}"/>
          </ac:spMkLst>
        </pc:spChg>
      </pc:sldChg>
      <pc:sldChg chg="modSp mod">
        <pc:chgData name="Reinhard Shen" userId="094dba80a63b55b6" providerId="LiveId" clId="{CF16D1D9-5207-4D54-B4A7-91E698AFC1CE}" dt="2023-07-28T17:21:28.915" v="5473" actId="20577"/>
        <pc:sldMkLst>
          <pc:docMk/>
          <pc:sldMk cId="1527386939" sldId="261"/>
        </pc:sldMkLst>
        <pc:spChg chg="mod">
          <ac:chgData name="Reinhard Shen" userId="094dba80a63b55b6" providerId="LiveId" clId="{CF16D1D9-5207-4D54-B4A7-91E698AFC1CE}" dt="2023-07-28T17:21:28.915" v="5473" actId="20577"/>
          <ac:spMkLst>
            <pc:docMk/>
            <pc:sldMk cId="1527386939" sldId="261"/>
            <ac:spMk id="3" creationId="{6DB30D50-1377-244D-A1A4-32FB836C1F3A}"/>
          </ac:spMkLst>
        </pc:spChg>
      </pc:sldChg>
      <pc:sldChg chg="del">
        <pc:chgData name="Reinhard Shen" userId="094dba80a63b55b6" providerId="LiveId" clId="{CF16D1D9-5207-4D54-B4A7-91E698AFC1CE}" dt="2023-07-28T17:08:20.411" v="4370" actId="47"/>
        <pc:sldMkLst>
          <pc:docMk/>
          <pc:sldMk cId="700209266" sldId="264"/>
        </pc:sldMkLst>
      </pc:sldChg>
      <pc:sldChg chg="del">
        <pc:chgData name="Reinhard Shen" userId="094dba80a63b55b6" providerId="LiveId" clId="{CF16D1D9-5207-4D54-B4A7-91E698AFC1CE}" dt="2023-07-28T16:51:24.287" v="2781" actId="47"/>
        <pc:sldMkLst>
          <pc:docMk/>
          <pc:sldMk cId="2563119616" sldId="265"/>
        </pc:sldMkLst>
      </pc:sldChg>
      <pc:sldChg chg="del">
        <pc:chgData name="Reinhard Shen" userId="094dba80a63b55b6" providerId="LiveId" clId="{CF16D1D9-5207-4D54-B4A7-91E698AFC1CE}" dt="2023-07-28T16:51:21.322" v="2780" actId="47"/>
        <pc:sldMkLst>
          <pc:docMk/>
          <pc:sldMk cId="2721508595" sldId="266"/>
        </pc:sldMkLst>
      </pc:sldChg>
      <pc:sldChg chg="del">
        <pc:chgData name="Reinhard Shen" userId="094dba80a63b55b6" providerId="LiveId" clId="{CF16D1D9-5207-4D54-B4A7-91E698AFC1CE}" dt="2023-07-28T16:51:18.724" v="2779" actId="47"/>
        <pc:sldMkLst>
          <pc:docMk/>
          <pc:sldMk cId="445070695" sldId="267"/>
        </pc:sldMkLst>
      </pc:sldChg>
      <pc:sldChg chg="del">
        <pc:chgData name="Reinhard Shen" userId="094dba80a63b55b6" providerId="LiveId" clId="{CF16D1D9-5207-4D54-B4A7-91E698AFC1CE}" dt="2023-07-28T17:08:21.143" v="4371" actId="47"/>
        <pc:sldMkLst>
          <pc:docMk/>
          <pc:sldMk cId="932498405" sldId="270"/>
        </pc:sldMkLst>
      </pc:sldChg>
      <pc:sldChg chg="modSp mod">
        <pc:chgData name="Reinhard Shen" userId="094dba80a63b55b6" providerId="LiveId" clId="{CF16D1D9-5207-4D54-B4A7-91E698AFC1CE}" dt="2023-07-28T17:21:23.732" v="5470" actId="20577"/>
        <pc:sldMkLst>
          <pc:docMk/>
          <pc:sldMk cId="1351912208" sldId="276"/>
        </pc:sldMkLst>
        <pc:spChg chg="mod">
          <ac:chgData name="Reinhard Shen" userId="094dba80a63b55b6" providerId="LiveId" clId="{CF16D1D9-5207-4D54-B4A7-91E698AFC1CE}" dt="2023-07-28T17:21:23.732" v="5470" actId="20577"/>
          <ac:spMkLst>
            <pc:docMk/>
            <pc:sldMk cId="1351912208" sldId="276"/>
            <ac:spMk id="4" creationId="{4D334908-80B8-5BEE-A284-BD877D482F18}"/>
          </ac:spMkLst>
        </pc:spChg>
      </pc:sldChg>
      <pc:sldChg chg="modSp mod">
        <pc:chgData name="Reinhard Shen" userId="094dba80a63b55b6" providerId="LiveId" clId="{CF16D1D9-5207-4D54-B4A7-91E698AFC1CE}" dt="2023-07-28T17:21:32.646" v="5476" actId="20577"/>
        <pc:sldMkLst>
          <pc:docMk/>
          <pc:sldMk cId="714146022" sldId="277"/>
        </pc:sldMkLst>
        <pc:spChg chg="mod">
          <ac:chgData name="Reinhard Shen" userId="094dba80a63b55b6" providerId="LiveId" clId="{CF16D1D9-5207-4D54-B4A7-91E698AFC1CE}" dt="2023-07-28T17:21:32.646" v="5476" actId="20577"/>
          <ac:spMkLst>
            <pc:docMk/>
            <pc:sldMk cId="714146022" sldId="277"/>
            <ac:spMk id="4" creationId="{41F45762-86DF-6996-BE7B-DDC7DFDA8851}"/>
          </ac:spMkLst>
        </pc:spChg>
      </pc:sldChg>
      <pc:sldChg chg="modSp mod">
        <pc:chgData name="Reinhard Shen" userId="094dba80a63b55b6" providerId="LiveId" clId="{CF16D1D9-5207-4D54-B4A7-91E698AFC1CE}" dt="2023-07-28T17:21:41.246" v="5482" actId="20577"/>
        <pc:sldMkLst>
          <pc:docMk/>
          <pc:sldMk cId="3757009607" sldId="278"/>
        </pc:sldMkLst>
        <pc:spChg chg="mod">
          <ac:chgData name="Reinhard Shen" userId="094dba80a63b55b6" providerId="LiveId" clId="{CF16D1D9-5207-4D54-B4A7-91E698AFC1CE}" dt="2023-07-28T17:21:41.246" v="5482" actId="20577"/>
          <ac:spMkLst>
            <pc:docMk/>
            <pc:sldMk cId="3757009607" sldId="278"/>
            <ac:spMk id="4" creationId="{2F4E0CF9-1EEA-89A9-D59F-DE2E2B284EA9}"/>
          </ac:spMkLst>
        </pc:spChg>
      </pc:sldChg>
      <pc:sldChg chg="modSp mod">
        <pc:chgData name="Reinhard Shen" userId="094dba80a63b55b6" providerId="LiveId" clId="{CF16D1D9-5207-4D54-B4A7-91E698AFC1CE}" dt="2023-07-28T17:21:44.555" v="5485" actId="20577"/>
        <pc:sldMkLst>
          <pc:docMk/>
          <pc:sldMk cId="1164043151" sldId="279"/>
        </pc:sldMkLst>
        <pc:spChg chg="mod">
          <ac:chgData name="Reinhard Shen" userId="094dba80a63b55b6" providerId="LiveId" clId="{CF16D1D9-5207-4D54-B4A7-91E698AFC1CE}" dt="2023-07-28T17:21:44.555" v="5485" actId="20577"/>
          <ac:spMkLst>
            <pc:docMk/>
            <pc:sldMk cId="1164043151" sldId="279"/>
            <ac:spMk id="4" creationId="{8A8041F6-12DD-5E8B-2704-2DA41BAA1269}"/>
          </ac:spMkLst>
        </pc:spChg>
      </pc:sldChg>
      <pc:sldChg chg="modSp mod">
        <pc:chgData name="Reinhard Shen" userId="094dba80a63b55b6" providerId="LiveId" clId="{CF16D1D9-5207-4D54-B4A7-91E698AFC1CE}" dt="2023-07-28T17:21:48.031" v="5488" actId="20577"/>
        <pc:sldMkLst>
          <pc:docMk/>
          <pc:sldMk cId="549306914" sldId="280"/>
        </pc:sldMkLst>
        <pc:spChg chg="mod">
          <ac:chgData name="Reinhard Shen" userId="094dba80a63b55b6" providerId="LiveId" clId="{CF16D1D9-5207-4D54-B4A7-91E698AFC1CE}" dt="2023-07-28T17:21:48.031" v="5488" actId="20577"/>
          <ac:spMkLst>
            <pc:docMk/>
            <pc:sldMk cId="549306914" sldId="280"/>
            <ac:spMk id="4" creationId="{0F9C3077-4DC9-4D66-B7C3-BD83CE0EE9CB}"/>
          </ac:spMkLst>
        </pc:spChg>
      </pc:sldChg>
      <pc:sldChg chg="modSp mod">
        <pc:chgData name="Reinhard Shen" userId="094dba80a63b55b6" providerId="LiveId" clId="{CF16D1D9-5207-4D54-B4A7-91E698AFC1CE}" dt="2023-07-28T17:21:51.427" v="5491" actId="20577"/>
        <pc:sldMkLst>
          <pc:docMk/>
          <pc:sldMk cId="2574617614" sldId="281"/>
        </pc:sldMkLst>
        <pc:spChg chg="mod">
          <ac:chgData name="Reinhard Shen" userId="094dba80a63b55b6" providerId="LiveId" clId="{CF16D1D9-5207-4D54-B4A7-91E698AFC1CE}" dt="2023-07-28T17:21:51.427" v="5491" actId="20577"/>
          <ac:spMkLst>
            <pc:docMk/>
            <pc:sldMk cId="2574617614" sldId="281"/>
            <ac:spMk id="4" creationId="{6EA79E9F-03CD-F9D2-365C-109BEB1D3490}"/>
          </ac:spMkLst>
        </pc:spChg>
      </pc:sldChg>
      <pc:sldChg chg="modSp mod">
        <pc:chgData name="Reinhard Shen" userId="094dba80a63b55b6" providerId="LiveId" clId="{CF16D1D9-5207-4D54-B4A7-91E698AFC1CE}" dt="2023-07-28T17:21:36.370" v="5479" actId="20577"/>
        <pc:sldMkLst>
          <pc:docMk/>
          <pc:sldMk cId="3690830346" sldId="282"/>
        </pc:sldMkLst>
        <pc:spChg chg="mod">
          <ac:chgData name="Reinhard Shen" userId="094dba80a63b55b6" providerId="LiveId" clId="{CF16D1D9-5207-4D54-B4A7-91E698AFC1CE}" dt="2023-07-28T17:21:36.370" v="5479" actId="20577"/>
          <ac:spMkLst>
            <pc:docMk/>
            <pc:sldMk cId="3690830346" sldId="282"/>
            <ac:spMk id="4" creationId="{D024CBD8-0C4C-BB78-4C92-34B7CA373CE0}"/>
          </ac:spMkLst>
        </pc:spChg>
      </pc:sldChg>
      <pc:sldChg chg="modSp mod">
        <pc:chgData name="Reinhard Shen" userId="094dba80a63b55b6" providerId="LiveId" clId="{CF16D1D9-5207-4D54-B4A7-91E698AFC1CE}" dt="2023-07-28T17:21:08.610" v="5451" actId="20577"/>
        <pc:sldMkLst>
          <pc:docMk/>
          <pc:sldMk cId="1980813597" sldId="283"/>
        </pc:sldMkLst>
        <pc:spChg chg="mod">
          <ac:chgData name="Reinhard Shen" userId="094dba80a63b55b6" providerId="LiveId" clId="{CF16D1D9-5207-4D54-B4A7-91E698AFC1CE}" dt="2023-07-28T17:21:08.610" v="5451" actId="20577"/>
          <ac:spMkLst>
            <pc:docMk/>
            <pc:sldMk cId="1980813597" sldId="283"/>
            <ac:spMk id="4" creationId="{FAA67139-D634-AA65-9AF2-9448EEE68D3B}"/>
          </ac:spMkLst>
        </pc:spChg>
      </pc:sldChg>
      <pc:sldChg chg="modSp mod">
        <pc:chgData name="Reinhard Shen" userId="094dba80a63b55b6" providerId="LiveId" clId="{CF16D1D9-5207-4D54-B4A7-91E698AFC1CE}" dt="2023-07-28T17:21:56.662" v="5494" actId="20577"/>
        <pc:sldMkLst>
          <pc:docMk/>
          <pc:sldMk cId="3003489102" sldId="284"/>
        </pc:sldMkLst>
        <pc:spChg chg="mod">
          <ac:chgData name="Reinhard Shen" userId="094dba80a63b55b6" providerId="LiveId" clId="{CF16D1D9-5207-4D54-B4A7-91E698AFC1CE}" dt="2023-07-28T16:03:30.073" v="657" actId="20577"/>
          <ac:spMkLst>
            <pc:docMk/>
            <pc:sldMk cId="3003489102" sldId="284"/>
            <ac:spMk id="2" creationId="{78C9BB2B-7D0D-129D-DD7A-CA3624697986}"/>
          </ac:spMkLst>
        </pc:spChg>
        <pc:spChg chg="mod">
          <ac:chgData name="Reinhard Shen" userId="094dba80a63b55b6" providerId="LiveId" clId="{CF16D1D9-5207-4D54-B4A7-91E698AFC1CE}" dt="2023-07-28T16:05:14.134" v="659"/>
          <ac:spMkLst>
            <pc:docMk/>
            <pc:sldMk cId="3003489102" sldId="284"/>
            <ac:spMk id="3" creationId="{2CFFBF9E-9E45-B9FA-CF0B-87E9D3DBFF95}"/>
          </ac:spMkLst>
        </pc:spChg>
        <pc:spChg chg="mod">
          <ac:chgData name="Reinhard Shen" userId="094dba80a63b55b6" providerId="LiveId" clId="{CF16D1D9-5207-4D54-B4A7-91E698AFC1CE}" dt="2023-07-28T17:21:56.662" v="5494" actId="20577"/>
          <ac:spMkLst>
            <pc:docMk/>
            <pc:sldMk cId="3003489102" sldId="284"/>
            <ac:spMk id="4" creationId="{BE5135CE-440E-A4B5-38E2-4FB6EFBBAC42}"/>
          </ac:spMkLst>
        </pc:spChg>
        <pc:spChg chg="mod">
          <ac:chgData name="Reinhard Shen" userId="094dba80a63b55b6" providerId="LiveId" clId="{CF16D1D9-5207-4D54-B4A7-91E698AFC1CE}" dt="2023-07-28T15:55:14.899" v="652"/>
          <ac:spMkLst>
            <pc:docMk/>
            <pc:sldMk cId="3003489102" sldId="284"/>
            <ac:spMk id="5" creationId="{73F63499-59F2-DBDF-3A67-72C9269C84AD}"/>
          </ac:spMkLst>
        </pc:spChg>
      </pc:sldChg>
      <pc:sldChg chg="modSp del mod">
        <pc:chgData name="Reinhard Shen" userId="094dba80a63b55b6" providerId="LiveId" clId="{CF16D1D9-5207-4D54-B4A7-91E698AFC1CE}" dt="2023-07-28T16:05:20.585" v="660" actId="47"/>
        <pc:sldMkLst>
          <pc:docMk/>
          <pc:sldMk cId="3132191180" sldId="285"/>
        </pc:sldMkLst>
        <pc:spChg chg="mod">
          <ac:chgData name="Reinhard Shen" userId="094dba80a63b55b6" providerId="LiveId" clId="{CF16D1D9-5207-4D54-B4A7-91E698AFC1CE}" dt="2023-07-28T15:51:23.704" v="15" actId="20577"/>
          <ac:spMkLst>
            <pc:docMk/>
            <pc:sldMk cId="3132191180" sldId="285"/>
            <ac:spMk id="3" creationId="{94EEE6B6-78B0-ED36-B8BF-1CE80ED57C87}"/>
          </ac:spMkLst>
        </pc:spChg>
        <pc:spChg chg="mod">
          <ac:chgData name="Reinhard Shen" userId="094dba80a63b55b6" providerId="LiveId" clId="{CF16D1D9-5207-4D54-B4A7-91E698AFC1CE}" dt="2023-07-28T15:55:17.340" v="653"/>
          <ac:spMkLst>
            <pc:docMk/>
            <pc:sldMk cId="3132191180" sldId="285"/>
            <ac:spMk id="5" creationId="{539D33E3-D42F-831A-B707-4739A25094A6}"/>
          </ac:spMkLst>
        </pc:spChg>
      </pc:sldChg>
      <pc:sldChg chg="modSp mod">
        <pc:chgData name="Reinhard Shen" userId="094dba80a63b55b6" providerId="LiveId" clId="{CF16D1D9-5207-4D54-B4A7-91E698AFC1CE}" dt="2023-07-28T17:22:00.476" v="5497" actId="20577"/>
        <pc:sldMkLst>
          <pc:docMk/>
          <pc:sldMk cId="671664604" sldId="286"/>
        </pc:sldMkLst>
        <pc:spChg chg="mod">
          <ac:chgData name="Reinhard Shen" userId="094dba80a63b55b6" providerId="LiveId" clId="{CF16D1D9-5207-4D54-B4A7-91E698AFC1CE}" dt="2023-07-28T16:05:34.455" v="662" actId="255"/>
          <ac:spMkLst>
            <pc:docMk/>
            <pc:sldMk cId="671664604" sldId="286"/>
            <ac:spMk id="2" creationId="{0BEE20BC-CAC0-4D24-DEB6-2A4AEF3B60D8}"/>
          </ac:spMkLst>
        </pc:spChg>
        <pc:spChg chg="mod">
          <ac:chgData name="Reinhard Shen" userId="094dba80a63b55b6" providerId="LiveId" clId="{CF16D1D9-5207-4D54-B4A7-91E698AFC1CE}" dt="2023-07-28T16:09:57.028" v="1061" actId="20577"/>
          <ac:spMkLst>
            <pc:docMk/>
            <pc:sldMk cId="671664604" sldId="286"/>
            <ac:spMk id="3" creationId="{6EA5C82F-2309-0EE2-D331-67D6FDDCCC93}"/>
          </ac:spMkLst>
        </pc:spChg>
        <pc:spChg chg="mod">
          <ac:chgData name="Reinhard Shen" userId="094dba80a63b55b6" providerId="LiveId" clId="{CF16D1D9-5207-4D54-B4A7-91E698AFC1CE}" dt="2023-07-28T17:22:00.476" v="5497" actId="20577"/>
          <ac:spMkLst>
            <pc:docMk/>
            <pc:sldMk cId="671664604" sldId="286"/>
            <ac:spMk id="4" creationId="{AAD17D38-4655-DB4C-5EEB-D157B2ECC714}"/>
          </ac:spMkLst>
        </pc:spChg>
        <pc:spChg chg="mod">
          <ac:chgData name="Reinhard Shen" userId="094dba80a63b55b6" providerId="LiveId" clId="{CF16D1D9-5207-4D54-B4A7-91E698AFC1CE}" dt="2023-07-28T15:55:19.702" v="654"/>
          <ac:spMkLst>
            <pc:docMk/>
            <pc:sldMk cId="671664604" sldId="286"/>
            <ac:spMk id="5" creationId="{D203AAF8-F78F-6157-19CC-2DF44C547510}"/>
          </ac:spMkLst>
        </pc:spChg>
      </pc:sldChg>
      <pc:sldChg chg="modSp add mod">
        <pc:chgData name="Reinhard Shen" userId="094dba80a63b55b6" providerId="LiveId" clId="{CF16D1D9-5207-4D54-B4A7-91E698AFC1CE}" dt="2023-07-28T17:22:05.267" v="5500" actId="20577"/>
        <pc:sldMkLst>
          <pc:docMk/>
          <pc:sldMk cId="3996393613" sldId="287"/>
        </pc:sldMkLst>
        <pc:spChg chg="mod">
          <ac:chgData name="Reinhard Shen" userId="094dba80a63b55b6" providerId="LiveId" clId="{CF16D1D9-5207-4D54-B4A7-91E698AFC1CE}" dt="2023-07-28T16:11:23.640" v="1350" actId="20577"/>
          <ac:spMkLst>
            <pc:docMk/>
            <pc:sldMk cId="3996393613" sldId="287"/>
            <ac:spMk id="3" creationId="{6EA5C82F-2309-0EE2-D331-67D6FDDCCC93}"/>
          </ac:spMkLst>
        </pc:spChg>
        <pc:spChg chg="mod">
          <ac:chgData name="Reinhard Shen" userId="094dba80a63b55b6" providerId="LiveId" clId="{CF16D1D9-5207-4D54-B4A7-91E698AFC1CE}" dt="2023-07-28T17:22:05.267" v="5500" actId="20577"/>
          <ac:spMkLst>
            <pc:docMk/>
            <pc:sldMk cId="3996393613" sldId="287"/>
            <ac:spMk id="4" creationId="{AAD17D38-4655-DB4C-5EEB-D157B2ECC714}"/>
          </ac:spMkLst>
        </pc:spChg>
      </pc:sldChg>
      <pc:sldChg chg="modSp new mod">
        <pc:chgData name="Reinhard Shen" userId="094dba80a63b55b6" providerId="LiveId" clId="{CF16D1D9-5207-4D54-B4A7-91E698AFC1CE}" dt="2023-07-28T17:22:11.221" v="5503" actId="20577"/>
        <pc:sldMkLst>
          <pc:docMk/>
          <pc:sldMk cId="1569572968" sldId="288"/>
        </pc:sldMkLst>
        <pc:spChg chg="mod">
          <ac:chgData name="Reinhard Shen" userId="094dba80a63b55b6" providerId="LiveId" clId="{CF16D1D9-5207-4D54-B4A7-91E698AFC1CE}" dt="2023-07-28T16:57:03.261" v="3242" actId="20577"/>
          <ac:spMkLst>
            <pc:docMk/>
            <pc:sldMk cId="1569572968" sldId="288"/>
            <ac:spMk id="2" creationId="{21C00E4A-A3D5-BB10-A55B-865159E87CD7}"/>
          </ac:spMkLst>
        </pc:spChg>
        <pc:spChg chg="mod">
          <ac:chgData name="Reinhard Shen" userId="094dba80a63b55b6" providerId="LiveId" clId="{CF16D1D9-5207-4D54-B4A7-91E698AFC1CE}" dt="2023-07-28T16:27:29.175" v="2290" actId="20577"/>
          <ac:spMkLst>
            <pc:docMk/>
            <pc:sldMk cId="1569572968" sldId="288"/>
            <ac:spMk id="3" creationId="{4EA726AF-FF65-4AF5-5C90-1245F1789F43}"/>
          </ac:spMkLst>
        </pc:spChg>
        <pc:spChg chg="mod">
          <ac:chgData name="Reinhard Shen" userId="094dba80a63b55b6" providerId="LiveId" clId="{CF16D1D9-5207-4D54-B4A7-91E698AFC1CE}" dt="2023-07-28T17:22:11.221" v="5503" actId="20577"/>
          <ac:spMkLst>
            <pc:docMk/>
            <pc:sldMk cId="1569572968" sldId="288"/>
            <ac:spMk id="4" creationId="{9DF25145-FD4F-F29C-50ED-1E5278EBCCB7}"/>
          </ac:spMkLst>
        </pc:spChg>
        <pc:spChg chg="mod">
          <ac:chgData name="Reinhard Shen" userId="094dba80a63b55b6" providerId="LiveId" clId="{CF16D1D9-5207-4D54-B4A7-91E698AFC1CE}" dt="2023-07-28T16:28:15.589" v="2291"/>
          <ac:spMkLst>
            <pc:docMk/>
            <pc:sldMk cId="1569572968" sldId="288"/>
            <ac:spMk id="5" creationId="{6D9CD619-5966-6B40-74AA-32CB3D8E1453}"/>
          </ac:spMkLst>
        </pc:spChg>
      </pc:sldChg>
      <pc:sldChg chg="addSp delSp modSp add mod">
        <pc:chgData name="Reinhard Shen" userId="094dba80a63b55b6" providerId="LiveId" clId="{CF16D1D9-5207-4D54-B4A7-91E698AFC1CE}" dt="2023-07-28T17:19:38.077" v="5433" actId="20577"/>
        <pc:sldMkLst>
          <pc:docMk/>
          <pc:sldMk cId="2660192884" sldId="289"/>
        </pc:sldMkLst>
        <pc:spChg chg="mod">
          <ac:chgData name="Reinhard Shen" userId="094dba80a63b55b6" providerId="LiveId" clId="{CF16D1D9-5207-4D54-B4A7-91E698AFC1CE}" dt="2023-07-28T16:57:05.734" v="3243" actId="20577"/>
          <ac:spMkLst>
            <pc:docMk/>
            <pc:sldMk cId="2660192884" sldId="289"/>
            <ac:spMk id="2" creationId="{21C00E4A-A3D5-BB10-A55B-865159E87CD7}"/>
          </ac:spMkLst>
        </pc:spChg>
        <pc:spChg chg="mod">
          <ac:chgData name="Reinhard Shen" userId="094dba80a63b55b6" providerId="LiveId" clId="{CF16D1D9-5207-4D54-B4A7-91E698AFC1CE}" dt="2023-07-28T16:30:59.177" v="2684" actId="255"/>
          <ac:spMkLst>
            <pc:docMk/>
            <pc:sldMk cId="2660192884" sldId="289"/>
            <ac:spMk id="3" creationId="{4EA726AF-FF65-4AF5-5C90-1245F1789F43}"/>
          </ac:spMkLst>
        </pc:spChg>
        <pc:spChg chg="mod">
          <ac:chgData name="Reinhard Shen" userId="094dba80a63b55b6" providerId="LiveId" clId="{CF16D1D9-5207-4D54-B4A7-91E698AFC1CE}" dt="2023-07-28T17:19:38.077" v="5433" actId="20577"/>
          <ac:spMkLst>
            <pc:docMk/>
            <pc:sldMk cId="2660192884" sldId="289"/>
            <ac:spMk id="4" creationId="{9DF25145-FD4F-F29C-50ED-1E5278EBCCB7}"/>
          </ac:spMkLst>
        </pc:spChg>
        <pc:spChg chg="mod">
          <ac:chgData name="Reinhard Shen" userId="094dba80a63b55b6" providerId="LiveId" clId="{CF16D1D9-5207-4D54-B4A7-91E698AFC1CE}" dt="2023-07-28T16:28:17.900" v="2292"/>
          <ac:spMkLst>
            <pc:docMk/>
            <pc:sldMk cId="2660192884" sldId="289"/>
            <ac:spMk id="5" creationId="{6D9CD619-5966-6B40-74AA-32CB3D8E1453}"/>
          </ac:spMkLst>
        </pc:spChg>
        <pc:spChg chg="add del">
          <ac:chgData name="Reinhard Shen" userId="094dba80a63b55b6" providerId="LiveId" clId="{CF16D1D9-5207-4D54-B4A7-91E698AFC1CE}" dt="2023-07-28T16:31:05.582" v="2686" actId="22"/>
          <ac:spMkLst>
            <pc:docMk/>
            <pc:sldMk cId="2660192884" sldId="289"/>
            <ac:spMk id="8" creationId="{8B5377BD-81EC-EC53-405E-5E4DE247666B}"/>
          </ac:spMkLst>
        </pc:spChg>
      </pc:sldChg>
      <pc:sldChg chg="add del">
        <pc:chgData name="Reinhard Shen" userId="094dba80a63b55b6" providerId="LiveId" clId="{CF16D1D9-5207-4D54-B4A7-91E698AFC1CE}" dt="2023-07-28T16:23:14.778" v="2042"/>
        <pc:sldMkLst>
          <pc:docMk/>
          <pc:sldMk cId="3333759943" sldId="289"/>
        </pc:sldMkLst>
      </pc:sldChg>
      <pc:sldChg chg="modSp add mod">
        <pc:chgData name="Reinhard Shen" userId="094dba80a63b55b6" providerId="LiveId" clId="{CF16D1D9-5207-4D54-B4A7-91E698AFC1CE}" dt="2023-07-28T17:19:44.469" v="5436" actId="20577"/>
        <pc:sldMkLst>
          <pc:docMk/>
          <pc:sldMk cId="1434322781" sldId="290"/>
        </pc:sldMkLst>
        <pc:spChg chg="mod">
          <ac:chgData name="Reinhard Shen" userId="094dba80a63b55b6" providerId="LiveId" clId="{CF16D1D9-5207-4D54-B4A7-91E698AFC1CE}" dt="2023-07-28T16:57:07.945" v="3244" actId="20577"/>
          <ac:spMkLst>
            <pc:docMk/>
            <pc:sldMk cId="1434322781" sldId="290"/>
            <ac:spMk id="2" creationId="{21C00E4A-A3D5-BB10-A55B-865159E87CD7}"/>
          </ac:spMkLst>
        </pc:spChg>
        <pc:spChg chg="mod">
          <ac:chgData name="Reinhard Shen" userId="094dba80a63b55b6" providerId="LiveId" clId="{CF16D1D9-5207-4D54-B4A7-91E698AFC1CE}" dt="2023-07-28T16:56:13.911" v="3239" actId="20577"/>
          <ac:spMkLst>
            <pc:docMk/>
            <pc:sldMk cId="1434322781" sldId="290"/>
            <ac:spMk id="3" creationId="{4EA726AF-FF65-4AF5-5C90-1245F1789F43}"/>
          </ac:spMkLst>
        </pc:spChg>
        <pc:spChg chg="mod">
          <ac:chgData name="Reinhard Shen" userId="094dba80a63b55b6" providerId="LiveId" clId="{CF16D1D9-5207-4D54-B4A7-91E698AFC1CE}" dt="2023-07-28T17:19:44.469" v="5436" actId="20577"/>
          <ac:spMkLst>
            <pc:docMk/>
            <pc:sldMk cId="1434322781" sldId="290"/>
            <ac:spMk id="4" creationId="{9DF25145-FD4F-F29C-50ED-1E5278EBCCB7}"/>
          </ac:spMkLst>
        </pc:spChg>
      </pc:sldChg>
      <pc:sldChg chg="modSp add mod">
        <pc:chgData name="Reinhard Shen" userId="094dba80a63b55b6" providerId="LiveId" clId="{CF16D1D9-5207-4D54-B4A7-91E698AFC1CE}" dt="2023-07-28T17:19:49.711" v="5439" actId="20577"/>
        <pc:sldMkLst>
          <pc:docMk/>
          <pc:sldMk cId="644820929" sldId="291"/>
        </pc:sldMkLst>
        <pc:spChg chg="mod">
          <ac:chgData name="Reinhard Shen" userId="094dba80a63b55b6" providerId="LiveId" clId="{CF16D1D9-5207-4D54-B4A7-91E698AFC1CE}" dt="2023-07-28T16:57:10.222" v="3245" actId="20577"/>
          <ac:spMkLst>
            <pc:docMk/>
            <pc:sldMk cId="644820929" sldId="291"/>
            <ac:spMk id="2" creationId="{21C00E4A-A3D5-BB10-A55B-865159E87CD7}"/>
          </ac:spMkLst>
        </pc:spChg>
        <pc:spChg chg="mod">
          <ac:chgData name="Reinhard Shen" userId="094dba80a63b55b6" providerId="LiveId" clId="{CF16D1D9-5207-4D54-B4A7-91E698AFC1CE}" dt="2023-07-28T17:03:05.425" v="3981" actId="20577"/>
          <ac:spMkLst>
            <pc:docMk/>
            <pc:sldMk cId="644820929" sldId="291"/>
            <ac:spMk id="3" creationId="{4EA726AF-FF65-4AF5-5C90-1245F1789F43}"/>
          </ac:spMkLst>
        </pc:spChg>
        <pc:spChg chg="mod">
          <ac:chgData name="Reinhard Shen" userId="094dba80a63b55b6" providerId="LiveId" clId="{CF16D1D9-5207-4D54-B4A7-91E698AFC1CE}" dt="2023-07-28T17:19:49.711" v="5439" actId="20577"/>
          <ac:spMkLst>
            <pc:docMk/>
            <pc:sldMk cId="644820929" sldId="291"/>
            <ac:spMk id="4" creationId="{9DF25145-FD4F-F29C-50ED-1E5278EBCCB7}"/>
          </ac:spMkLst>
        </pc:spChg>
      </pc:sldChg>
      <pc:sldChg chg="modSp add mod">
        <pc:chgData name="Reinhard Shen" userId="094dba80a63b55b6" providerId="LiveId" clId="{CF16D1D9-5207-4D54-B4A7-91E698AFC1CE}" dt="2023-07-28T17:19:53.755" v="5442" actId="20577"/>
        <pc:sldMkLst>
          <pc:docMk/>
          <pc:sldMk cId="93983400" sldId="292"/>
        </pc:sldMkLst>
        <pc:spChg chg="mod">
          <ac:chgData name="Reinhard Shen" userId="094dba80a63b55b6" providerId="LiveId" clId="{CF16D1D9-5207-4D54-B4A7-91E698AFC1CE}" dt="2023-07-28T17:07:59.505" v="4369" actId="20577"/>
          <ac:spMkLst>
            <pc:docMk/>
            <pc:sldMk cId="93983400" sldId="292"/>
            <ac:spMk id="3" creationId="{4EA726AF-FF65-4AF5-5C90-1245F1789F43}"/>
          </ac:spMkLst>
        </pc:spChg>
        <pc:spChg chg="mod">
          <ac:chgData name="Reinhard Shen" userId="094dba80a63b55b6" providerId="LiveId" clId="{CF16D1D9-5207-4D54-B4A7-91E698AFC1CE}" dt="2023-07-28T17:19:53.755" v="5442" actId="20577"/>
          <ac:spMkLst>
            <pc:docMk/>
            <pc:sldMk cId="93983400" sldId="292"/>
            <ac:spMk id="4" creationId="{9DF25145-FD4F-F29C-50ED-1E5278EBCCB7}"/>
          </ac:spMkLst>
        </pc:spChg>
      </pc:sldChg>
      <pc:sldChg chg="modSp new mod">
        <pc:chgData name="Reinhard Shen" userId="094dba80a63b55b6" providerId="LiveId" clId="{CF16D1D9-5207-4D54-B4A7-91E698AFC1CE}" dt="2023-07-28T17:19:58.231" v="5445" actId="20577"/>
        <pc:sldMkLst>
          <pc:docMk/>
          <pc:sldMk cId="1211067796" sldId="293"/>
        </pc:sldMkLst>
        <pc:spChg chg="mod">
          <ac:chgData name="Reinhard Shen" userId="094dba80a63b55b6" providerId="LiveId" clId="{CF16D1D9-5207-4D54-B4A7-91E698AFC1CE}" dt="2023-07-28T17:09:06.832" v="4402" actId="20577"/>
          <ac:spMkLst>
            <pc:docMk/>
            <pc:sldMk cId="1211067796" sldId="293"/>
            <ac:spMk id="2" creationId="{16789340-6FF3-6086-08C7-F19615D08735}"/>
          </ac:spMkLst>
        </pc:spChg>
        <pc:spChg chg="mod">
          <ac:chgData name="Reinhard Shen" userId="094dba80a63b55b6" providerId="LiveId" clId="{CF16D1D9-5207-4D54-B4A7-91E698AFC1CE}" dt="2023-07-28T17:12:55.224" v="5175" actId="255"/>
          <ac:spMkLst>
            <pc:docMk/>
            <pc:sldMk cId="1211067796" sldId="293"/>
            <ac:spMk id="3" creationId="{0AEF1226-023B-F0F9-57E0-D305A2C6A5AC}"/>
          </ac:spMkLst>
        </pc:spChg>
        <pc:spChg chg="mod">
          <ac:chgData name="Reinhard Shen" userId="094dba80a63b55b6" providerId="LiveId" clId="{CF16D1D9-5207-4D54-B4A7-91E698AFC1CE}" dt="2023-07-28T17:19:58.231" v="5445" actId="20577"/>
          <ac:spMkLst>
            <pc:docMk/>
            <pc:sldMk cId="1211067796" sldId="293"/>
            <ac:spMk id="4" creationId="{56A97CF7-072F-DC67-1BFD-FB69D2BD659E}"/>
          </ac:spMkLst>
        </pc:spChg>
        <pc:spChg chg="mod">
          <ac:chgData name="Reinhard Shen" userId="094dba80a63b55b6" providerId="LiveId" clId="{CF16D1D9-5207-4D54-B4A7-91E698AFC1CE}" dt="2023-07-28T17:16:51.654" v="5414"/>
          <ac:spMkLst>
            <pc:docMk/>
            <pc:sldMk cId="1211067796" sldId="293"/>
            <ac:spMk id="5" creationId="{110CD8C4-88C4-48B5-AC44-205C8FF674C9}"/>
          </ac:spMkLst>
        </pc:spChg>
      </pc:sldChg>
      <pc:sldChg chg="modSp new mod">
        <pc:chgData name="Reinhard Shen" userId="094dba80a63b55b6" providerId="LiveId" clId="{CF16D1D9-5207-4D54-B4A7-91E698AFC1CE}" dt="2023-07-28T17:20:03.152" v="5448" actId="20577"/>
        <pc:sldMkLst>
          <pc:docMk/>
          <pc:sldMk cId="2782884398" sldId="294"/>
        </pc:sldMkLst>
        <pc:spChg chg="mod">
          <ac:chgData name="Reinhard Shen" userId="094dba80a63b55b6" providerId="LiveId" clId="{CF16D1D9-5207-4D54-B4A7-91E698AFC1CE}" dt="2023-07-28T17:13:40.781" v="5183" actId="20577"/>
          <ac:spMkLst>
            <pc:docMk/>
            <pc:sldMk cId="2782884398" sldId="294"/>
            <ac:spMk id="2" creationId="{AF5CA335-60FB-4C6B-E518-A1CE04EBAC3D}"/>
          </ac:spMkLst>
        </pc:spChg>
        <pc:spChg chg="mod">
          <ac:chgData name="Reinhard Shen" userId="094dba80a63b55b6" providerId="LiveId" clId="{CF16D1D9-5207-4D54-B4A7-91E698AFC1CE}" dt="2023-07-28T17:15:17.169" v="5320" actId="20577"/>
          <ac:spMkLst>
            <pc:docMk/>
            <pc:sldMk cId="2782884398" sldId="294"/>
            <ac:spMk id="3" creationId="{5A611A90-2109-3B06-CFDA-26C9099495E1}"/>
          </ac:spMkLst>
        </pc:spChg>
        <pc:spChg chg="mod">
          <ac:chgData name="Reinhard Shen" userId="094dba80a63b55b6" providerId="LiveId" clId="{CF16D1D9-5207-4D54-B4A7-91E698AFC1CE}" dt="2023-07-28T17:20:03.152" v="5448" actId="20577"/>
          <ac:spMkLst>
            <pc:docMk/>
            <pc:sldMk cId="2782884398" sldId="294"/>
            <ac:spMk id="4" creationId="{9A073CB0-A206-9F05-8965-C124DA7E6F92}"/>
          </ac:spMkLst>
        </pc:spChg>
        <pc:spChg chg="mod">
          <ac:chgData name="Reinhard Shen" userId="094dba80a63b55b6" providerId="LiveId" clId="{CF16D1D9-5207-4D54-B4A7-91E698AFC1CE}" dt="2023-07-28T17:16:54.237" v="5415"/>
          <ac:spMkLst>
            <pc:docMk/>
            <pc:sldMk cId="2782884398" sldId="294"/>
            <ac:spMk id="5" creationId="{49160FE1-CA7E-4D7A-05F9-F40585AE549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7/28/2023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7/28/2023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7/28/2023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7/28/2023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7/28/2023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7/28/2023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7/28/2023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7/28/2023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7/28/2023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7/28/2023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7/28/2023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reinhard-shanahan-simba-b13124284" TargetMode="External"/><Relationship Id="rId2" Type="http://schemas.openxmlformats.org/officeDocument/2006/relationships/hyperlink" Target="mailto:reinhardshenzl@gmail.com" TargetMode="External"/><Relationship Id="rId1" Type="http://schemas.openxmlformats.org/officeDocument/2006/relationships/slideLayout" Target="../slideLayouts/slideLayout2.xml"/><Relationship Id="rId4" Type="http://schemas.openxmlformats.org/officeDocument/2006/relationships/hyperlink" Target="https://github.com/ReinhardShe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060488" y="1589291"/>
            <a:ext cx="7096933" cy="2387600"/>
          </a:xfrm>
        </p:spPr>
        <p:txBody>
          <a:bodyPr/>
          <a:lstStyle/>
          <a:p>
            <a:r>
              <a:rPr lang="en-US" sz="8000" dirty="0" err="1"/>
              <a:t>Cyclistic</a:t>
            </a:r>
            <a:br>
              <a:rPr lang="en-US" dirty="0"/>
            </a:br>
            <a:r>
              <a:rPr lang="en-US" sz="2800" dirty="0"/>
              <a:t>Increasing Bikeshare Company’s Membership</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6780352" y="5332299"/>
            <a:ext cx="3813069" cy="806675"/>
          </a:xfrm>
        </p:spPr>
        <p:txBody>
          <a:bodyPr/>
          <a:lstStyle/>
          <a:p>
            <a:r>
              <a:rPr lang="en-US" sz="2400" dirty="0"/>
              <a:t>Reinhard Shanahan Simba</a:t>
            </a:r>
          </a:p>
          <a:p>
            <a:r>
              <a:rPr lang="en-US" sz="2400" dirty="0"/>
              <a:t>28 July 2023</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732C5-E66E-4929-2DAA-FFB1EBE12409}"/>
              </a:ext>
            </a:extLst>
          </p:cNvPr>
          <p:cNvSpPr>
            <a:spLocks noGrp="1"/>
          </p:cNvSpPr>
          <p:nvPr>
            <p:ph type="title"/>
          </p:nvPr>
        </p:nvSpPr>
        <p:spPr/>
        <p:txBody>
          <a:bodyPr/>
          <a:lstStyle/>
          <a:p>
            <a:r>
              <a:rPr lang="en-US" dirty="0"/>
              <a:t>Total Rides per Days for 1 Year</a:t>
            </a:r>
          </a:p>
        </p:txBody>
      </p:sp>
      <p:pic>
        <p:nvPicPr>
          <p:cNvPr id="8" name="Content Placeholder 7">
            <a:extLst>
              <a:ext uri="{FF2B5EF4-FFF2-40B4-BE49-F238E27FC236}">
                <a16:creationId xmlns:a16="http://schemas.microsoft.com/office/drawing/2014/main" id="{9890B158-E33C-42A1-9ECC-820F80DA03FA}"/>
              </a:ext>
            </a:extLst>
          </p:cNvPr>
          <p:cNvPicPr>
            <a:picLocks noGrp="1" noChangeAspect="1"/>
          </p:cNvPicPr>
          <p:nvPr>
            <p:ph idx="1"/>
          </p:nvPr>
        </p:nvPicPr>
        <p:blipFill rotWithShape="1">
          <a:blip r:embed="rId2"/>
          <a:srcRect l="1012" t="11228" r="1720" b="2509"/>
          <a:stretch/>
        </p:blipFill>
        <p:spPr>
          <a:xfrm>
            <a:off x="2315772" y="2017536"/>
            <a:ext cx="7560455" cy="4027840"/>
          </a:xfrm>
        </p:spPr>
      </p:pic>
      <p:sp>
        <p:nvSpPr>
          <p:cNvPr id="4" name="Date Placeholder 3">
            <a:extLst>
              <a:ext uri="{FF2B5EF4-FFF2-40B4-BE49-F238E27FC236}">
                <a16:creationId xmlns:a16="http://schemas.microsoft.com/office/drawing/2014/main" id="{2F4E0CF9-1EEA-89A9-D59F-DE2E2B284EA9}"/>
              </a:ext>
            </a:extLst>
          </p:cNvPr>
          <p:cNvSpPr>
            <a:spLocks noGrp="1"/>
          </p:cNvSpPr>
          <p:nvPr>
            <p:ph type="dt" sz="half" idx="2"/>
          </p:nvPr>
        </p:nvSpPr>
        <p:spPr/>
        <p:txBody>
          <a:bodyPr/>
          <a:lstStyle/>
          <a:p>
            <a:r>
              <a:rPr lang="en-US" dirty="0"/>
              <a:t>7/28/2023</a:t>
            </a:r>
          </a:p>
        </p:txBody>
      </p:sp>
      <p:sp>
        <p:nvSpPr>
          <p:cNvPr id="5" name="Footer Placeholder 4">
            <a:extLst>
              <a:ext uri="{FF2B5EF4-FFF2-40B4-BE49-F238E27FC236}">
                <a16:creationId xmlns:a16="http://schemas.microsoft.com/office/drawing/2014/main" id="{9F8E23E2-7BDA-317C-4EAF-B17DCC54572A}"/>
              </a:ext>
            </a:extLst>
          </p:cNvPr>
          <p:cNvSpPr>
            <a:spLocks noGrp="1"/>
          </p:cNvSpPr>
          <p:nvPr>
            <p:ph type="ftr" sz="quarter" idx="3"/>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F5FE3F0D-475D-5683-A47C-075E6D26811C}"/>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375700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C468C-D138-D810-7AA9-CDEE4EE80668}"/>
              </a:ext>
            </a:extLst>
          </p:cNvPr>
          <p:cNvSpPr>
            <a:spLocks noGrp="1"/>
          </p:cNvSpPr>
          <p:nvPr>
            <p:ph type="title"/>
          </p:nvPr>
        </p:nvSpPr>
        <p:spPr/>
        <p:txBody>
          <a:bodyPr/>
          <a:lstStyle/>
          <a:p>
            <a:r>
              <a:rPr lang="en-US" sz="4000" dirty="0"/>
              <a:t>Average Ride Time by Months for 1 Year</a:t>
            </a:r>
          </a:p>
        </p:txBody>
      </p:sp>
      <p:pic>
        <p:nvPicPr>
          <p:cNvPr id="8" name="Content Placeholder 7">
            <a:extLst>
              <a:ext uri="{FF2B5EF4-FFF2-40B4-BE49-F238E27FC236}">
                <a16:creationId xmlns:a16="http://schemas.microsoft.com/office/drawing/2014/main" id="{BC3D1922-995C-FFEA-9C39-8DF7640FA284}"/>
              </a:ext>
            </a:extLst>
          </p:cNvPr>
          <p:cNvPicPr>
            <a:picLocks noGrp="1" noChangeAspect="1"/>
          </p:cNvPicPr>
          <p:nvPr>
            <p:ph idx="1"/>
          </p:nvPr>
        </p:nvPicPr>
        <p:blipFill rotWithShape="1">
          <a:blip r:embed="rId2"/>
          <a:srcRect l="800" t="12289" r="1083" b="4277"/>
          <a:stretch/>
        </p:blipFill>
        <p:spPr>
          <a:xfrm>
            <a:off x="2128351" y="2004692"/>
            <a:ext cx="7935298" cy="4053528"/>
          </a:xfrm>
        </p:spPr>
      </p:pic>
      <p:sp>
        <p:nvSpPr>
          <p:cNvPr id="4" name="Date Placeholder 3">
            <a:extLst>
              <a:ext uri="{FF2B5EF4-FFF2-40B4-BE49-F238E27FC236}">
                <a16:creationId xmlns:a16="http://schemas.microsoft.com/office/drawing/2014/main" id="{8A8041F6-12DD-5E8B-2704-2DA41BAA1269}"/>
              </a:ext>
            </a:extLst>
          </p:cNvPr>
          <p:cNvSpPr>
            <a:spLocks noGrp="1"/>
          </p:cNvSpPr>
          <p:nvPr>
            <p:ph type="dt" sz="half" idx="2"/>
          </p:nvPr>
        </p:nvSpPr>
        <p:spPr/>
        <p:txBody>
          <a:bodyPr/>
          <a:lstStyle/>
          <a:p>
            <a:r>
              <a:rPr lang="en-US" dirty="0"/>
              <a:t>7/28/2023</a:t>
            </a:r>
          </a:p>
        </p:txBody>
      </p:sp>
      <p:sp>
        <p:nvSpPr>
          <p:cNvPr id="5" name="Footer Placeholder 4">
            <a:extLst>
              <a:ext uri="{FF2B5EF4-FFF2-40B4-BE49-F238E27FC236}">
                <a16:creationId xmlns:a16="http://schemas.microsoft.com/office/drawing/2014/main" id="{350DC0CF-5AAC-ED7B-BA16-78EE6BF4E521}"/>
              </a:ext>
            </a:extLst>
          </p:cNvPr>
          <p:cNvSpPr>
            <a:spLocks noGrp="1"/>
          </p:cNvSpPr>
          <p:nvPr>
            <p:ph type="ftr" sz="quarter" idx="3"/>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EBF2BE86-3FDE-06ED-72D4-872FD45BA9DE}"/>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164043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C72A-71AB-CF5A-8B10-BFF91F85FED2}"/>
              </a:ext>
            </a:extLst>
          </p:cNvPr>
          <p:cNvSpPr>
            <a:spLocks noGrp="1"/>
          </p:cNvSpPr>
          <p:nvPr>
            <p:ph type="title"/>
          </p:nvPr>
        </p:nvSpPr>
        <p:spPr/>
        <p:txBody>
          <a:bodyPr/>
          <a:lstStyle/>
          <a:p>
            <a:r>
              <a:rPr lang="en-US" sz="4000" dirty="0"/>
              <a:t>Average Ride Time by Days in 1 Year</a:t>
            </a:r>
          </a:p>
        </p:txBody>
      </p:sp>
      <p:pic>
        <p:nvPicPr>
          <p:cNvPr id="8" name="Content Placeholder 7">
            <a:extLst>
              <a:ext uri="{FF2B5EF4-FFF2-40B4-BE49-F238E27FC236}">
                <a16:creationId xmlns:a16="http://schemas.microsoft.com/office/drawing/2014/main" id="{CFC2FCE3-3FF8-F06D-8BB6-823FE6B99369}"/>
              </a:ext>
            </a:extLst>
          </p:cNvPr>
          <p:cNvPicPr>
            <a:picLocks noGrp="1" noChangeAspect="1"/>
          </p:cNvPicPr>
          <p:nvPr>
            <p:ph idx="1"/>
          </p:nvPr>
        </p:nvPicPr>
        <p:blipFill rotWithShape="1">
          <a:blip r:embed="rId2"/>
          <a:srcRect l="2074" t="14057" r="1931" b="3923"/>
          <a:stretch/>
        </p:blipFill>
        <p:spPr>
          <a:xfrm>
            <a:off x="2258432" y="2081706"/>
            <a:ext cx="7597301" cy="3899500"/>
          </a:xfrm>
        </p:spPr>
      </p:pic>
      <p:sp>
        <p:nvSpPr>
          <p:cNvPr id="4" name="Date Placeholder 3">
            <a:extLst>
              <a:ext uri="{FF2B5EF4-FFF2-40B4-BE49-F238E27FC236}">
                <a16:creationId xmlns:a16="http://schemas.microsoft.com/office/drawing/2014/main" id="{0F9C3077-4DC9-4D66-B7C3-BD83CE0EE9CB}"/>
              </a:ext>
            </a:extLst>
          </p:cNvPr>
          <p:cNvSpPr>
            <a:spLocks noGrp="1"/>
          </p:cNvSpPr>
          <p:nvPr>
            <p:ph type="dt" sz="half" idx="2"/>
          </p:nvPr>
        </p:nvSpPr>
        <p:spPr/>
        <p:txBody>
          <a:bodyPr/>
          <a:lstStyle/>
          <a:p>
            <a:r>
              <a:rPr lang="en-US" dirty="0"/>
              <a:t>7/28/2023</a:t>
            </a:r>
          </a:p>
        </p:txBody>
      </p:sp>
      <p:sp>
        <p:nvSpPr>
          <p:cNvPr id="5" name="Footer Placeholder 4">
            <a:extLst>
              <a:ext uri="{FF2B5EF4-FFF2-40B4-BE49-F238E27FC236}">
                <a16:creationId xmlns:a16="http://schemas.microsoft.com/office/drawing/2014/main" id="{057FDDB5-6E77-7A74-CC9B-6F5D663AE289}"/>
              </a:ext>
            </a:extLst>
          </p:cNvPr>
          <p:cNvSpPr>
            <a:spLocks noGrp="1"/>
          </p:cNvSpPr>
          <p:nvPr>
            <p:ph type="ftr" sz="quarter" idx="3"/>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0992EB5A-FFC8-E9FA-6D80-D1D7D7081DDB}"/>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549306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D1E6-BC83-F927-3187-33A36B746BA8}"/>
              </a:ext>
            </a:extLst>
          </p:cNvPr>
          <p:cNvSpPr>
            <a:spLocks noGrp="1"/>
          </p:cNvSpPr>
          <p:nvPr>
            <p:ph type="title"/>
          </p:nvPr>
        </p:nvSpPr>
        <p:spPr/>
        <p:txBody>
          <a:bodyPr/>
          <a:lstStyle/>
          <a:p>
            <a:r>
              <a:rPr lang="en-US" dirty="0"/>
              <a:t>Total Rides by Types of Bike</a:t>
            </a:r>
          </a:p>
        </p:txBody>
      </p:sp>
      <p:pic>
        <p:nvPicPr>
          <p:cNvPr id="8" name="Content Placeholder 7">
            <a:extLst>
              <a:ext uri="{FF2B5EF4-FFF2-40B4-BE49-F238E27FC236}">
                <a16:creationId xmlns:a16="http://schemas.microsoft.com/office/drawing/2014/main" id="{9A6DA943-FD6F-4D5C-462B-D389B100999F}"/>
              </a:ext>
            </a:extLst>
          </p:cNvPr>
          <p:cNvPicPr>
            <a:picLocks noGrp="1" noChangeAspect="1"/>
          </p:cNvPicPr>
          <p:nvPr>
            <p:ph idx="1"/>
          </p:nvPr>
        </p:nvPicPr>
        <p:blipFill rotWithShape="1">
          <a:blip r:embed="rId2"/>
          <a:srcRect l="2286" t="11936" r="1931" b="1095"/>
          <a:stretch/>
        </p:blipFill>
        <p:spPr>
          <a:xfrm>
            <a:off x="2479338" y="2058732"/>
            <a:ext cx="7233324" cy="3945449"/>
          </a:xfrm>
        </p:spPr>
      </p:pic>
      <p:sp>
        <p:nvSpPr>
          <p:cNvPr id="4" name="Date Placeholder 3">
            <a:extLst>
              <a:ext uri="{FF2B5EF4-FFF2-40B4-BE49-F238E27FC236}">
                <a16:creationId xmlns:a16="http://schemas.microsoft.com/office/drawing/2014/main" id="{6EA79E9F-03CD-F9D2-365C-109BEB1D3490}"/>
              </a:ext>
            </a:extLst>
          </p:cNvPr>
          <p:cNvSpPr>
            <a:spLocks noGrp="1"/>
          </p:cNvSpPr>
          <p:nvPr>
            <p:ph type="dt" sz="half" idx="2"/>
          </p:nvPr>
        </p:nvSpPr>
        <p:spPr/>
        <p:txBody>
          <a:bodyPr/>
          <a:lstStyle/>
          <a:p>
            <a:r>
              <a:rPr lang="en-US" dirty="0"/>
              <a:t>7/28/2023</a:t>
            </a:r>
          </a:p>
        </p:txBody>
      </p:sp>
      <p:sp>
        <p:nvSpPr>
          <p:cNvPr id="5" name="Footer Placeholder 4">
            <a:extLst>
              <a:ext uri="{FF2B5EF4-FFF2-40B4-BE49-F238E27FC236}">
                <a16:creationId xmlns:a16="http://schemas.microsoft.com/office/drawing/2014/main" id="{3D0CBAFB-F79F-06F0-F851-B30238820152}"/>
              </a:ext>
            </a:extLst>
          </p:cNvPr>
          <p:cNvSpPr>
            <a:spLocks noGrp="1"/>
          </p:cNvSpPr>
          <p:nvPr>
            <p:ph type="ftr" sz="quarter" idx="3"/>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12C842A8-E0EE-7A1B-4A44-7EF2903A3431}"/>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574617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9BB2B-7D0D-129D-DD7A-CA3624697986}"/>
              </a:ext>
            </a:extLst>
          </p:cNvPr>
          <p:cNvSpPr>
            <a:spLocks noGrp="1"/>
          </p:cNvSpPr>
          <p:nvPr>
            <p:ph type="title"/>
          </p:nvPr>
        </p:nvSpPr>
        <p:spPr/>
        <p:txBody>
          <a:bodyPr/>
          <a:lstStyle/>
          <a:p>
            <a:r>
              <a:rPr lang="en-US" dirty="0"/>
              <a:t>Key Findings</a:t>
            </a:r>
          </a:p>
        </p:txBody>
      </p:sp>
      <p:sp>
        <p:nvSpPr>
          <p:cNvPr id="3" name="Text Placeholder 2">
            <a:extLst>
              <a:ext uri="{FF2B5EF4-FFF2-40B4-BE49-F238E27FC236}">
                <a16:creationId xmlns:a16="http://schemas.microsoft.com/office/drawing/2014/main" id="{2CFFBF9E-9E45-B9FA-CF0B-87E9D3DBFF95}"/>
              </a:ext>
            </a:extLst>
          </p:cNvPr>
          <p:cNvSpPr>
            <a:spLocks noGrp="1"/>
          </p:cNvSpPr>
          <p:nvPr>
            <p:ph type="body" idx="1"/>
          </p:nvPr>
        </p:nvSpPr>
        <p:spPr/>
        <p:txBody>
          <a:bodyPr/>
          <a:lstStyle/>
          <a:p>
            <a:pPr marL="342900" indent="-342900">
              <a:buFont typeface="Arial" panose="020B0604020202020204" pitchFamily="34" charset="0"/>
              <a:buChar char="•"/>
            </a:pPr>
            <a:r>
              <a:rPr lang="en-US" dirty="0" err="1"/>
              <a:t>Cyclistic</a:t>
            </a:r>
            <a:r>
              <a:rPr lang="en-US" dirty="0"/>
              <a:t> already has more annual members (61%) compared to casual riders (39%)</a:t>
            </a:r>
          </a:p>
          <a:p>
            <a:pPr marL="342900" indent="-342900">
              <a:buFont typeface="Arial" panose="020B0604020202020204" pitchFamily="34" charset="0"/>
              <a:buChar char="•"/>
            </a:pPr>
            <a:r>
              <a:rPr lang="en-US" dirty="0"/>
              <a:t>Annual members tended to ride more, compared to casual riders.</a:t>
            </a:r>
          </a:p>
          <a:p>
            <a:pPr marL="342900" indent="-342900">
              <a:buFont typeface="Arial" panose="020B0604020202020204" pitchFamily="34" charset="0"/>
              <a:buChar char="•"/>
            </a:pPr>
            <a:r>
              <a:rPr lang="en-US" sz="2400" dirty="0"/>
              <a:t>Both members and casual riders rode more in summer and fall and rode less in spring and winter. So, riders tended to ride more in warmer weather rather than colder.</a:t>
            </a:r>
          </a:p>
          <a:p>
            <a:pPr marL="342900" indent="-3429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BE5135CE-440E-A4B5-38E2-4FB6EFBBAC42}"/>
              </a:ext>
            </a:extLst>
          </p:cNvPr>
          <p:cNvSpPr>
            <a:spLocks noGrp="1"/>
          </p:cNvSpPr>
          <p:nvPr>
            <p:ph type="dt" sz="half" idx="10"/>
          </p:nvPr>
        </p:nvSpPr>
        <p:spPr/>
        <p:txBody>
          <a:bodyPr/>
          <a:lstStyle/>
          <a:p>
            <a:r>
              <a:rPr lang="en-US" dirty="0"/>
              <a:t>7/28/2023</a:t>
            </a:r>
          </a:p>
        </p:txBody>
      </p:sp>
      <p:sp>
        <p:nvSpPr>
          <p:cNvPr id="5" name="Footer Placeholder 4">
            <a:extLst>
              <a:ext uri="{FF2B5EF4-FFF2-40B4-BE49-F238E27FC236}">
                <a16:creationId xmlns:a16="http://schemas.microsoft.com/office/drawing/2014/main" id="{73F63499-59F2-DBDF-3A67-72C9269C84AD}"/>
              </a:ext>
            </a:extLst>
          </p:cNvPr>
          <p:cNvSpPr>
            <a:spLocks noGrp="1"/>
          </p:cNvSpPr>
          <p:nvPr>
            <p:ph type="ftr" sz="quarter" idx="11"/>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18A63671-9CAD-A5B7-C8D4-3D9BE57BD4CD}"/>
              </a:ext>
            </a:extLst>
          </p:cNvPr>
          <p:cNvSpPr>
            <a:spLocks noGrp="1"/>
          </p:cNvSpPr>
          <p:nvPr>
            <p:ph type="sldNum" sz="quarter" idx="12"/>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003489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E20BC-CAC0-4D24-DEB6-2A4AEF3B60D8}"/>
              </a:ext>
            </a:extLst>
          </p:cNvPr>
          <p:cNvSpPr>
            <a:spLocks noGrp="1"/>
          </p:cNvSpPr>
          <p:nvPr>
            <p:ph type="title"/>
          </p:nvPr>
        </p:nvSpPr>
        <p:spPr/>
        <p:txBody>
          <a:bodyPr/>
          <a:lstStyle/>
          <a:p>
            <a:r>
              <a:rPr lang="en-US" dirty="0"/>
              <a:t>Key Findings</a:t>
            </a:r>
          </a:p>
        </p:txBody>
      </p:sp>
      <p:sp>
        <p:nvSpPr>
          <p:cNvPr id="3" name="Text Placeholder 2">
            <a:extLst>
              <a:ext uri="{FF2B5EF4-FFF2-40B4-BE49-F238E27FC236}">
                <a16:creationId xmlns:a16="http://schemas.microsoft.com/office/drawing/2014/main" id="{6EA5C82F-2309-0EE2-D331-67D6FDDCCC93}"/>
              </a:ext>
            </a:extLst>
          </p:cNvPr>
          <p:cNvSpPr>
            <a:spLocks noGrp="1"/>
          </p:cNvSpPr>
          <p:nvPr>
            <p:ph type="body" idx="1"/>
          </p:nvPr>
        </p:nvSpPr>
        <p:spPr/>
        <p:txBody>
          <a:bodyPr/>
          <a:lstStyle/>
          <a:p>
            <a:pPr marL="342900" indent="-342900">
              <a:buFont typeface="Arial" panose="020B0604020202020204" pitchFamily="34" charset="0"/>
              <a:buChar char="•"/>
            </a:pPr>
            <a:r>
              <a:rPr lang="en-US" dirty="0"/>
              <a:t>From daily data, we can see that members rode more in weekdays compared to casual riders that rode more in weekends.</a:t>
            </a:r>
          </a:p>
          <a:p>
            <a:pPr marL="342900" indent="-342900">
              <a:buFont typeface="Arial" panose="020B0604020202020204" pitchFamily="34" charset="0"/>
              <a:buChar char="•"/>
            </a:pPr>
            <a:r>
              <a:rPr lang="en-US" dirty="0"/>
              <a:t>Casual riders tended to ride longer than the members.</a:t>
            </a:r>
          </a:p>
          <a:p>
            <a:pPr marL="342900" indent="-342900">
              <a:buFont typeface="Arial" panose="020B0604020202020204" pitchFamily="34" charset="0"/>
              <a:buChar char="•"/>
            </a:pPr>
            <a:r>
              <a:rPr lang="en-US" dirty="0"/>
              <a:t>Also, casual riders ride time duration were heavily influenced by weather and days compared to members’ ride duration which were more stable (due to routine activities).</a:t>
            </a:r>
          </a:p>
        </p:txBody>
      </p:sp>
      <p:sp>
        <p:nvSpPr>
          <p:cNvPr id="4" name="Date Placeholder 3">
            <a:extLst>
              <a:ext uri="{FF2B5EF4-FFF2-40B4-BE49-F238E27FC236}">
                <a16:creationId xmlns:a16="http://schemas.microsoft.com/office/drawing/2014/main" id="{AAD17D38-4655-DB4C-5EEB-D157B2ECC714}"/>
              </a:ext>
            </a:extLst>
          </p:cNvPr>
          <p:cNvSpPr>
            <a:spLocks noGrp="1"/>
          </p:cNvSpPr>
          <p:nvPr>
            <p:ph type="dt" sz="half" idx="10"/>
          </p:nvPr>
        </p:nvSpPr>
        <p:spPr/>
        <p:txBody>
          <a:bodyPr/>
          <a:lstStyle/>
          <a:p>
            <a:r>
              <a:rPr lang="en-US" dirty="0"/>
              <a:t>7/28/2023</a:t>
            </a:r>
          </a:p>
        </p:txBody>
      </p:sp>
      <p:sp>
        <p:nvSpPr>
          <p:cNvPr id="5" name="Footer Placeholder 4">
            <a:extLst>
              <a:ext uri="{FF2B5EF4-FFF2-40B4-BE49-F238E27FC236}">
                <a16:creationId xmlns:a16="http://schemas.microsoft.com/office/drawing/2014/main" id="{D203AAF8-F78F-6157-19CC-2DF44C547510}"/>
              </a:ext>
            </a:extLst>
          </p:cNvPr>
          <p:cNvSpPr>
            <a:spLocks noGrp="1"/>
          </p:cNvSpPr>
          <p:nvPr>
            <p:ph type="ftr" sz="quarter" idx="11"/>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3C7BEDCB-C144-DBD0-0255-CD6179500D21}"/>
              </a:ext>
            </a:extLst>
          </p:cNvPr>
          <p:cNvSpPr>
            <a:spLocks noGrp="1"/>
          </p:cNvSpPr>
          <p:nvPr>
            <p:ph type="sldNum" sz="quarter" idx="12"/>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671664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E20BC-CAC0-4D24-DEB6-2A4AEF3B60D8}"/>
              </a:ext>
            </a:extLst>
          </p:cNvPr>
          <p:cNvSpPr>
            <a:spLocks noGrp="1"/>
          </p:cNvSpPr>
          <p:nvPr>
            <p:ph type="title"/>
          </p:nvPr>
        </p:nvSpPr>
        <p:spPr/>
        <p:txBody>
          <a:bodyPr/>
          <a:lstStyle/>
          <a:p>
            <a:r>
              <a:rPr lang="en-US" dirty="0"/>
              <a:t>Key Findings</a:t>
            </a:r>
          </a:p>
        </p:txBody>
      </p:sp>
      <p:sp>
        <p:nvSpPr>
          <p:cNvPr id="3" name="Text Placeholder 2">
            <a:extLst>
              <a:ext uri="{FF2B5EF4-FFF2-40B4-BE49-F238E27FC236}">
                <a16:creationId xmlns:a16="http://schemas.microsoft.com/office/drawing/2014/main" id="{6EA5C82F-2309-0EE2-D331-67D6FDDCCC93}"/>
              </a:ext>
            </a:extLst>
          </p:cNvPr>
          <p:cNvSpPr>
            <a:spLocks noGrp="1"/>
          </p:cNvSpPr>
          <p:nvPr>
            <p:ph type="body" idx="1"/>
          </p:nvPr>
        </p:nvSpPr>
        <p:spPr/>
        <p:txBody>
          <a:bodyPr/>
          <a:lstStyle/>
          <a:p>
            <a:pPr marL="342900" indent="-342900">
              <a:buFont typeface="Arial" panose="020B0604020202020204" pitchFamily="34" charset="0"/>
              <a:buChar char="•"/>
            </a:pPr>
            <a:r>
              <a:rPr lang="en-US" dirty="0"/>
              <a:t>From bike types data, we can see that both members and casual riders tended to ride more electric bike compared to classic and docked bike.</a:t>
            </a:r>
          </a:p>
          <a:p>
            <a:pPr marL="342900" indent="-342900">
              <a:buFont typeface="Arial" panose="020B0604020202020204" pitchFamily="34" charset="0"/>
              <a:buChar char="•"/>
            </a:pPr>
            <a:r>
              <a:rPr lang="en-US" dirty="0"/>
              <a:t>Docked bike type seemed to be the least favorite that there’s no member’s ride data in this bike type. </a:t>
            </a:r>
          </a:p>
        </p:txBody>
      </p:sp>
      <p:sp>
        <p:nvSpPr>
          <p:cNvPr id="4" name="Date Placeholder 3">
            <a:extLst>
              <a:ext uri="{FF2B5EF4-FFF2-40B4-BE49-F238E27FC236}">
                <a16:creationId xmlns:a16="http://schemas.microsoft.com/office/drawing/2014/main" id="{AAD17D38-4655-DB4C-5EEB-D157B2ECC714}"/>
              </a:ext>
            </a:extLst>
          </p:cNvPr>
          <p:cNvSpPr>
            <a:spLocks noGrp="1"/>
          </p:cNvSpPr>
          <p:nvPr>
            <p:ph type="dt" sz="half" idx="10"/>
          </p:nvPr>
        </p:nvSpPr>
        <p:spPr/>
        <p:txBody>
          <a:bodyPr/>
          <a:lstStyle/>
          <a:p>
            <a:r>
              <a:rPr lang="en-US" dirty="0"/>
              <a:t>7/28/2023</a:t>
            </a:r>
          </a:p>
        </p:txBody>
      </p:sp>
      <p:sp>
        <p:nvSpPr>
          <p:cNvPr id="5" name="Footer Placeholder 4">
            <a:extLst>
              <a:ext uri="{FF2B5EF4-FFF2-40B4-BE49-F238E27FC236}">
                <a16:creationId xmlns:a16="http://schemas.microsoft.com/office/drawing/2014/main" id="{D203AAF8-F78F-6157-19CC-2DF44C547510}"/>
              </a:ext>
            </a:extLst>
          </p:cNvPr>
          <p:cNvSpPr>
            <a:spLocks noGrp="1"/>
          </p:cNvSpPr>
          <p:nvPr>
            <p:ph type="ftr" sz="quarter" idx="11"/>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3C7BEDCB-C144-DBD0-0255-CD6179500D21}"/>
              </a:ext>
            </a:extLst>
          </p:cNvPr>
          <p:cNvSpPr>
            <a:spLocks noGrp="1"/>
          </p:cNvSpPr>
          <p:nvPr>
            <p:ph type="sldNum" sz="quarter" idx="12"/>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3996393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00E4A-A3D5-BB10-A55B-865159E87CD7}"/>
              </a:ext>
            </a:extLst>
          </p:cNvPr>
          <p:cNvSpPr>
            <a:spLocks noGrp="1"/>
          </p:cNvSpPr>
          <p:nvPr>
            <p:ph type="title"/>
          </p:nvPr>
        </p:nvSpPr>
        <p:spPr/>
        <p:txBody>
          <a:bodyPr/>
          <a:lstStyle/>
          <a:p>
            <a:r>
              <a:rPr lang="en-US" dirty="0"/>
              <a:t>Suggestion 1</a:t>
            </a:r>
          </a:p>
        </p:txBody>
      </p:sp>
      <p:sp>
        <p:nvSpPr>
          <p:cNvPr id="3" name="Content Placeholder 2">
            <a:extLst>
              <a:ext uri="{FF2B5EF4-FFF2-40B4-BE49-F238E27FC236}">
                <a16:creationId xmlns:a16="http://schemas.microsoft.com/office/drawing/2014/main" id="{4EA726AF-FF65-4AF5-5C90-1245F1789F43}"/>
              </a:ext>
            </a:extLst>
          </p:cNvPr>
          <p:cNvSpPr>
            <a:spLocks noGrp="1"/>
          </p:cNvSpPr>
          <p:nvPr>
            <p:ph idx="1"/>
          </p:nvPr>
        </p:nvSpPr>
        <p:spPr>
          <a:xfrm>
            <a:off x="1167493" y="2017467"/>
            <a:ext cx="9779182" cy="4237418"/>
          </a:xfrm>
        </p:spPr>
        <p:txBody>
          <a:bodyPr/>
          <a:lstStyle/>
          <a:p>
            <a:pPr marL="457200" indent="-457200">
              <a:buFont typeface="Arial" panose="020B0604020202020204" pitchFamily="34" charset="0"/>
              <a:buChar char="•"/>
            </a:pPr>
            <a:r>
              <a:rPr lang="en-US" sz="2600" dirty="0"/>
              <a:t>We can try to make tier for annual memberships.</a:t>
            </a:r>
          </a:p>
          <a:p>
            <a:pPr marL="457200" indent="-457200">
              <a:buFont typeface="Arial" panose="020B0604020202020204" pitchFamily="34" charset="0"/>
              <a:buChar char="•"/>
            </a:pPr>
            <a:r>
              <a:rPr lang="en-US" sz="2600" dirty="0"/>
              <a:t>Example: in addition on annual membership, we can add “Weekends Membership” that offers unlimited pass only every weekends as most casual riders rode more in weekends.</a:t>
            </a:r>
          </a:p>
          <a:p>
            <a:pPr marL="457200" indent="-457200">
              <a:buFont typeface="Arial" panose="020B0604020202020204" pitchFamily="34" charset="0"/>
              <a:buChar char="•"/>
            </a:pPr>
            <a:r>
              <a:rPr lang="en-US" sz="2600" dirty="0"/>
              <a:t>With tier system, casual riders maybe will be more comfortable with the price and be more interested in memberships.</a:t>
            </a:r>
          </a:p>
          <a:p>
            <a:pPr marL="457200" indent="-457200">
              <a:buFont typeface="Arial" panose="020B0604020202020204" pitchFamily="34" charset="0"/>
              <a:buChar char="•"/>
            </a:pPr>
            <a:r>
              <a:rPr lang="en-US" sz="2600" dirty="0"/>
              <a:t>As the riders feel more comfortable with the plan, they will upgrade their memberships to full annual membership.</a:t>
            </a:r>
          </a:p>
        </p:txBody>
      </p:sp>
      <p:sp>
        <p:nvSpPr>
          <p:cNvPr id="4" name="Date Placeholder 3">
            <a:extLst>
              <a:ext uri="{FF2B5EF4-FFF2-40B4-BE49-F238E27FC236}">
                <a16:creationId xmlns:a16="http://schemas.microsoft.com/office/drawing/2014/main" id="{9DF25145-FD4F-F29C-50ED-1E5278EBCCB7}"/>
              </a:ext>
            </a:extLst>
          </p:cNvPr>
          <p:cNvSpPr>
            <a:spLocks noGrp="1"/>
          </p:cNvSpPr>
          <p:nvPr>
            <p:ph type="dt" sz="half" idx="2"/>
          </p:nvPr>
        </p:nvSpPr>
        <p:spPr/>
        <p:txBody>
          <a:bodyPr/>
          <a:lstStyle/>
          <a:p>
            <a:r>
              <a:rPr lang="en-US" dirty="0"/>
              <a:t>7/28/2023</a:t>
            </a:r>
          </a:p>
        </p:txBody>
      </p:sp>
      <p:sp>
        <p:nvSpPr>
          <p:cNvPr id="5" name="Footer Placeholder 4">
            <a:extLst>
              <a:ext uri="{FF2B5EF4-FFF2-40B4-BE49-F238E27FC236}">
                <a16:creationId xmlns:a16="http://schemas.microsoft.com/office/drawing/2014/main" id="{6D9CD619-5966-6B40-74AA-32CB3D8E1453}"/>
              </a:ext>
            </a:extLst>
          </p:cNvPr>
          <p:cNvSpPr>
            <a:spLocks noGrp="1"/>
          </p:cNvSpPr>
          <p:nvPr>
            <p:ph type="ftr" sz="quarter" idx="3"/>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AE3DAAF2-9CCC-7E44-73D5-86F9B5C63B79}"/>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1569572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00E4A-A3D5-BB10-A55B-865159E87CD7}"/>
              </a:ext>
            </a:extLst>
          </p:cNvPr>
          <p:cNvSpPr>
            <a:spLocks noGrp="1"/>
          </p:cNvSpPr>
          <p:nvPr>
            <p:ph type="title"/>
          </p:nvPr>
        </p:nvSpPr>
        <p:spPr/>
        <p:txBody>
          <a:bodyPr/>
          <a:lstStyle/>
          <a:p>
            <a:r>
              <a:rPr lang="en-US" dirty="0"/>
              <a:t>Suggestion 1</a:t>
            </a:r>
          </a:p>
        </p:txBody>
      </p:sp>
      <p:sp>
        <p:nvSpPr>
          <p:cNvPr id="3" name="Content Placeholder 2">
            <a:extLst>
              <a:ext uri="{FF2B5EF4-FFF2-40B4-BE49-F238E27FC236}">
                <a16:creationId xmlns:a16="http://schemas.microsoft.com/office/drawing/2014/main" id="{4EA726AF-FF65-4AF5-5C90-1245F1789F43}"/>
              </a:ext>
            </a:extLst>
          </p:cNvPr>
          <p:cNvSpPr>
            <a:spLocks noGrp="1"/>
          </p:cNvSpPr>
          <p:nvPr>
            <p:ph idx="1"/>
          </p:nvPr>
        </p:nvSpPr>
        <p:spPr>
          <a:xfrm>
            <a:off x="1167493" y="2017467"/>
            <a:ext cx="9779182" cy="4237418"/>
          </a:xfrm>
        </p:spPr>
        <p:txBody>
          <a:bodyPr/>
          <a:lstStyle/>
          <a:p>
            <a:pPr marL="457200" indent="-457200">
              <a:buFont typeface="Arial" panose="020B0604020202020204" pitchFamily="34" charset="0"/>
              <a:buChar char="•"/>
            </a:pPr>
            <a:r>
              <a:rPr lang="en-US" dirty="0"/>
              <a:t>In addition of “Weekends Membership”, we can add another tier such as “Pay-per-use Membership” that allows riders to ride the bike as much as the balance in their cards.</a:t>
            </a:r>
          </a:p>
          <a:p>
            <a:pPr marL="457200" indent="-457200">
              <a:buFont typeface="Arial" panose="020B0604020202020204" pitchFamily="34" charset="0"/>
              <a:buChar char="•"/>
            </a:pPr>
            <a:r>
              <a:rPr lang="en-US" dirty="0"/>
              <a:t>We believe that with this way, more casual riders will be more comfortable and interested to join this membership and once they feel comfortable, they will upgrade to full annual membership.</a:t>
            </a:r>
          </a:p>
        </p:txBody>
      </p:sp>
      <p:sp>
        <p:nvSpPr>
          <p:cNvPr id="4" name="Date Placeholder 3">
            <a:extLst>
              <a:ext uri="{FF2B5EF4-FFF2-40B4-BE49-F238E27FC236}">
                <a16:creationId xmlns:a16="http://schemas.microsoft.com/office/drawing/2014/main" id="{9DF25145-FD4F-F29C-50ED-1E5278EBCCB7}"/>
              </a:ext>
            </a:extLst>
          </p:cNvPr>
          <p:cNvSpPr>
            <a:spLocks noGrp="1"/>
          </p:cNvSpPr>
          <p:nvPr>
            <p:ph type="dt" sz="half" idx="2"/>
          </p:nvPr>
        </p:nvSpPr>
        <p:spPr/>
        <p:txBody>
          <a:bodyPr/>
          <a:lstStyle/>
          <a:p>
            <a:r>
              <a:rPr lang="en-US" dirty="0"/>
              <a:t>7/28/2023</a:t>
            </a:r>
          </a:p>
        </p:txBody>
      </p:sp>
      <p:sp>
        <p:nvSpPr>
          <p:cNvPr id="5" name="Footer Placeholder 4">
            <a:extLst>
              <a:ext uri="{FF2B5EF4-FFF2-40B4-BE49-F238E27FC236}">
                <a16:creationId xmlns:a16="http://schemas.microsoft.com/office/drawing/2014/main" id="{6D9CD619-5966-6B40-74AA-32CB3D8E1453}"/>
              </a:ext>
            </a:extLst>
          </p:cNvPr>
          <p:cNvSpPr>
            <a:spLocks noGrp="1"/>
          </p:cNvSpPr>
          <p:nvPr>
            <p:ph type="ftr" sz="quarter" idx="3"/>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AE3DAAF2-9CCC-7E44-73D5-86F9B5C63B79}"/>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2660192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00E4A-A3D5-BB10-A55B-865159E87CD7}"/>
              </a:ext>
            </a:extLst>
          </p:cNvPr>
          <p:cNvSpPr>
            <a:spLocks noGrp="1"/>
          </p:cNvSpPr>
          <p:nvPr>
            <p:ph type="title"/>
          </p:nvPr>
        </p:nvSpPr>
        <p:spPr/>
        <p:txBody>
          <a:bodyPr/>
          <a:lstStyle/>
          <a:p>
            <a:r>
              <a:rPr lang="en-US" dirty="0"/>
              <a:t>Suggestion 2</a:t>
            </a:r>
          </a:p>
        </p:txBody>
      </p:sp>
      <p:sp>
        <p:nvSpPr>
          <p:cNvPr id="3" name="Content Placeholder 2">
            <a:extLst>
              <a:ext uri="{FF2B5EF4-FFF2-40B4-BE49-F238E27FC236}">
                <a16:creationId xmlns:a16="http://schemas.microsoft.com/office/drawing/2014/main" id="{4EA726AF-FF65-4AF5-5C90-1245F1789F43}"/>
              </a:ext>
            </a:extLst>
          </p:cNvPr>
          <p:cNvSpPr>
            <a:spLocks noGrp="1"/>
          </p:cNvSpPr>
          <p:nvPr>
            <p:ph idx="1"/>
          </p:nvPr>
        </p:nvSpPr>
        <p:spPr>
          <a:xfrm>
            <a:off x="1167493" y="2017467"/>
            <a:ext cx="9779182" cy="4237418"/>
          </a:xfrm>
        </p:spPr>
        <p:txBody>
          <a:bodyPr/>
          <a:lstStyle/>
          <a:p>
            <a:pPr marL="457200" indent="-457200">
              <a:buFont typeface="Arial" panose="020B0604020202020204" pitchFamily="34" charset="0"/>
              <a:buChar char="•"/>
            </a:pPr>
            <a:r>
              <a:rPr lang="en-US" dirty="0"/>
              <a:t>We can provide more promos but only for members in various occasions like during warmer weather (summer, fall, and spring) as most riders use the bike during this time.</a:t>
            </a:r>
          </a:p>
          <a:p>
            <a:pPr marL="457200" indent="-457200">
              <a:buFont typeface="Arial" panose="020B0604020202020204" pitchFamily="34" charset="0"/>
              <a:buChar char="•"/>
            </a:pPr>
            <a:r>
              <a:rPr lang="en-US" dirty="0"/>
              <a:t>We hope with these promos, the casuals will be more interested in annual memberships considering the much more benefits compared to casual ride.</a:t>
            </a:r>
          </a:p>
        </p:txBody>
      </p:sp>
      <p:sp>
        <p:nvSpPr>
          <p:cNvPr id="4" name="Date Placeholder 3">
            <a:extLst>
              <a:ext uri="{FF2B5EF4-FFF2-40B4-BE49-F238E27FC236}">
                <a16:creationId xmlns:a16="http://schemas.microsoft.com/office/drawing/2014/main" id="{9DF25145-FD4F-F29C-50ED-1E5278EBCCB7}"/>
              </a:ext>
            </a:extLst>
          </p:cNvPr>
          <p:cNvSpPr>
            <a:spLocks noGrp="1"/>
          </p:cNvSpPr>
          <p:nvPr>
            <p:ph type="dt" sz="half" idx="2"/>
          </p:nvPr>
        </p:nvSpPr>
        <p:spPr/>
        <p:txBody>
          <a:bodyPr/>
          <a:lstStyle/>
          <a:p>
            <a:r>
              <a:rPr lang="en-US" dirty="0"/>
              <a:t>7/28/2023</a:t>
            </a:r>
          </a:p>
        </p:txBody>
      </p:sp>
      <p:sp>
        <p:nvSpPr>
          <p:cNvPr id="5" name="Footer Placeholder 4">
            <a:extLst>
              <a:ext uri="{FF2B5EF4-FFF2-40B4-BE49-F238E27FC236}">
                <a16:creationId xmlns:a16="http://schemas.microsoft.com/office/drawing/2014/main" id="{6D9CD619-5966-6B40-74AA-32CB3D8E1453}"/>
              </a:ext>
            </a:extLst>
          </p:cNvPr>
          <p:cNvSpPr>
            <a:spLocks noGrp="1"/>
          </p:cNvSpPr>
          <p:nvPr>
            <p:ph type="ftr" sz="quarter" idx="3"/>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AE3DAAF2-9CCC-7E44-73D5-86F9B5C63B79}"/>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143432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3188A-557C-A695-E538-E88497FBEAEB}"/>
              </a:ext>
            </a:extLst>
          </p:cNvPr>
          <p:cNvSpPr>
            <a:spLocks noGrp="1"/>
          </p:cNvSpPr>
          <p:nvPr>
            <p:ph type="title"/>
          </p:nvPr>
        </p:nvSpPr>
        <p:spPr/>
        <p:txBody>
          <a:bodyPr/>
          <a:lstStyle/>
          <a:p>
            <a:r>
              <a:rPr lang="en-US" dirty="0"/>
              <a:t>Hello!</a:t>
            </a:r>
          </a:p>
        </p:txBody>
      </p:sp>
      <p:sp>
        <p:nvSpPr>
          <p:cNvPr id="3" name="Content Placeholder 2">
            <a:extLst>
              <a:ext uri="{FF2B5EF4-FFF2-40B4-BE49-F238E27FC236}">
                <a16:creationId xmlns:a16="http://schemas.microsoft.com/office/drawing/2014/main" id="{F4535508-B52B-4456-C9B9-B666D8E766AA}"/>
              </a:ext>
            </a:extLst>
          </p:cNvPr>
          <p:cNvSpPr>
            <a:spLocks noGrp="1"/>
          </p:cNvSpPr>
          <p:nvPr>
            <p:ph idx="1"/>
          </p:nvPr>
        </p:nvSpPr>
        <p:spPr/>
        <p:txBody>
          <a:bodyPr/>
          <a:lstStyle/>
          <a:p>
            <a:pPr marL="457200" indent="-457200">
              <a:buFont typeface="Arial" panose="020B0604020202020204" pitchFamily="34" charset="0"/>
              <a:buChar char="•"/>
            </a:pPr>
            <a:r>
              <a:rPr lang="en-US" dirty="0"/>
              <a:t>My name is Reinhard Shanahan Simba</a:t>
            </a:r>
          </a:p>
          <a:p>
            <a:pPr marL="457200" indent="-457200">
              <a:buFont typeface="Arial" panose="020B0604020202020204" pitchFamily="34" charset="0"/>
              <a:buChar char="•"/>
            </a:pPr>
            <a:r>
              <a:rPr lang="en-US" dirty="0"/>
              <a:t>My contacts:</a:t>
            </a:r>
          </a:p>
          <a:p>
            <a:pPr marL="971550" lvl="1" indent="-514350">
              <a:buFont typeface="+mj-lt"/>
              <a:buAutoNum type="arabicPeriod"/>
            </a:pPr>
            <a:r>
              <a:rPr lang="en-US" dirty="0"/>
              <a:t>Email: </a:t>
            </a:r>
            <a:r>
              <a:rPr lang="en-US" dirty="0">
                <a:hlinkClick r:id="rId2"/>
              </a:rPr>
              <a:t>reinhardshenzl@gmail.com</a:t>
            </a:r>
            <a:endParaRPr lang="en-US" dirty="0"/>
          </a:p>
          <a:p>
            <a:pPr marL="971550" lvl="1" indent="-514350">
              <a:buFont typeface="+mj-lt"/>
              <a:buAutoNum type="arabicPeriod"/>
            </a:pPr>
            <a:r>
              <a:rPr lang="en-US" dirty="0"/>
              <a:t>LinkedIn: </a:t>
            </a:r>
            <a:r>
              <a:rPr lang="en-US" dirty="0">
                <a:hlinkClick r:id="rId3"/>
              </a:rPr>
              <a:t>www.linkedin.com/in/reinhard-shanahan-simba-b13124284</a:t>
            </a:r>
            <a:endParaRPr lang="en-US" dirty="0"/>
          </a:p>
          <a:p>
            <a:pPr marL="971550" lvl="1" indent="-514350">
              <a:buFont typeface="+mj-lt"/>
              <a:buAutoNum type="arabicPeriod"/>
            </a:pPr>
            <a:r>
              <a:rPr lang="en-US" dirty="0"/>
              <a:t>GitHub: </a:t>
            </a:r>
            <a:r>
              <a:rPr lang="en-US" dirty="0">
                <a:hlinkClick r:id="rId4"/>
              </a:rPr>
              <a:t>https://github.com/ReinhardShen</a:t>
            </a:r>
            <a:endParaRPr lang="en-US" dirty="0"/>
          </a:p>
        </p:txBody>
      </p:sp>
      <p:sp>
        <p:nvSpPr>
          <p:cNvPr id="4" name="Date Placeholder 3">
            <a:extLst>
              <a:ext uri="{FF2B5EF4-FFF2-40B4-BE49-F238E27FC236}">
                <a16:creationId xmlns:a16="http://schemas.microsoft.com/office/drawing/2014/main" id="{FAA67139-D634-AA65-9AF2-9448EEE68D3B}"/>
              </a:ext>
            </a:extLst>
          </p:cNvPr>
          <p:cNvSpPr>
            <a:spLocks noGrp="1"/>
          </p:cNvSpPr>
          <p:nvPr>
            <p:ph type="dt" sz="half" idx="2"/>
          </p:nvPr>
        </p:nvSpPr>
        <p:spPr/>
        <p:txBody>
          <a:bodyPr/>
          <a:lstStyle/>
          <a:p>
            <a:r>
              <a:rPr lang="en-US" dirty="0"/>
              <a:t>7/28/2023</a:t>
            </a:r>
          </a:p>
        </p:txBody>
      </p:sp>
      <p:sp>
        <p:nvSpPr>
          <p:cNvPr id="5" name="Footer Placeholder 4">
            <a:extLst>
              <a:ext uri="{FF2B5EF4-FFF2-40B4-BE49-F238E27FC236}">
                <a16:creationId xmlns:a16="http://schemas.microsoft.com/office/drawing/2014/main" id="{338E111C-1062-8744-3C72-DE0EB7CD17D8}"/>
              </a:ext>
            </a:extLst>
          </p:cNvPr>
          <p:cNvSpPr>
            <a:spLocks noGrp="1"/>
          </p:cNvSpPr>
          <p:nvPr>
            <p:ph type="ftr" sz="quarter" idx="3"/>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2B84E6B1-2C17-77B9-1BC6-C74BCCC356E3}"/>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980813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00E4A-A3D5-BB10-A55B-865159E87CD7}"/>
              </a:ext>
            </a:extLst>
          </p:cNvPr>
          <p:cNvSpPr>
            <a:spLocks noGrp="1"/>
          </p:cNvSpPr>
          <p:nvPr>
            <p:ph type="title"/>
          </p:nvPr>
        </p:nvSpPr>
        <p:spPr/>
        <p:txBody>
          <a:bodyPr/>
          <a:lstStyle/>
          <a:p>
            <a:r>
              <a:rPr lang="en-US" dirty="0"/>
              <a:t>Suggestion 3</a:t>
            </a:r>
          </a:p>
        </p:txBody>
      </p:sp>
      <p:sp>
        <p:nvSpPr>
          <p:cNvPr id="3" name="Content Placeholder 2">
            <a:extLst>
              <a:ext uri="{FF2B5EF4-FFF2-40B4-BE49-F238E27FC236}">
                <a16:creationId xmlns:a16="http://schemas.microsoft.com/office/drawing/2014/main" id="{4EA726AF-FF65-4AF5-5C90-1245F1789F43}"/>
              </a:ext>
            </a:extLst>
          </p:cNvPr>
          <p:cNvSpPr>
            <a:spLocks noGrp="1"/>
          </p:cNvSpPr>
          <p:nvPr>
            <p:ph idx="1"/>
          </p:nvPr>
        </p:nvSpPr>
        <p:spPr>
          <a:xfrm>
            <a:off x="1167493" y="2017467"/>
            <a:ext cx="9779182" cy="4237418"/>
          </a:xfrm>
        </p:spPr>
        <p:txBody>
          <a:bodyPr/>
          <a:lstStyle/>
          <a:p>
            <a:pPr marL="457200" indent="-457200">
              <a:buFont typeface="Arial" panose="020B0604020202020204" pitchFamily="34" charset="0"/>
              <a:buChar char="•"/>
            </a:pPr>
            <a:r>
              <a:rPr lang="en-US" dirty="0"/>
              <a:t>We can provide more appealing data and visualizations about the benefits of </a:t>
            </a:r>
            <a:r>
              <a:rPr lang="en-US" dirty="0" err="1"/>
              <a:t>Cyclistic</a:t>
            </a:r>
            <a:r>
              <a:rPr lang="en-US" dirty="0"/>
              <a:t> and also the benefits of annual membership.</a:t>
            </a:r>
          </a:p>
          <a:p>
            <a:pPr marL="457200" indent="-457200">
              <a:buFont typeface="Arial" panose="020B0604020202020204" pitchFamily="34" charset="0"/>
              <a:buChar char="•"/>
            </a:pPr>
            <a:r>
              <a:rPr lang="en-US" dirty="0"/>
              <a:t>We can provide the data like:</a:t>
            </a:r>
          </a:p>
          <a:p>
            <a:pPr marL="971550" lvl="1" indent="-514350">
              <a:buFont typeface="+mj-lt"/>
              <a:buAutoNum type="arabicPeriod"/>
            </a:pPr>
            <a:r>
              <a:rPr lang="en-US" dirty="0"/>
              <a:t>How much gas/petrol money and </a:t>
            </a:r>
            <a:r>
              <a:rPr lang="en-US" b="0" i="0" dirty="0">
                <a:solidFill>
                  <a:srgbClr val="202124"/>
                </a:solidFill>
                <a:effectLst/>
              </a:rPr>
              <a:t>CO</a:t>
            </a:r>
            <a:r>
              <a:rPr lang="en-US" b="0" i="0" baseline="-25000" dirty="0">
                <a:solidFill>
                  <a:srgbClr val="202124"/>
                </a:solidFill>
                <a:effectLst/>
              </a:rPr>
              <a:t>2</a:t>
            </a:r>
            <a:r>
              <a:rPr lang="en-US" dirty="0"/>
              <a:t> that the rider has saved by riding </a:t>
            </a:r>
            <a:r>
              <a:rPr lang="en-US" dirty="0" err="1"/>
              <a:t>Cyclistic</a:t>
            </a:r>
            <a:r>
              <a:rPr lang="en-US" dirty="0"/>
              <a:t> instead of car or motorcycle.</a:t>
            </a:r>
          </a:p>
          <a:p>
            <a:pPr marL="971550" lvl="1" indent="-514350">
              <a:buFont typeface="+mj-lt"/>
              <a:buAutoNum type="arabicPeriod"/>
            </a:pPr>
            <a:r>
              <a:rPr lang="en-US" dirty="0"/>
              <a:t>How much calories the rider has burned by riding </a:t>
            </a:r>
            <a:r>
              <a:rPr lang="en-US" dirty="0" err="1"/>
              <a:t>Cyclistic</a:t>
            </a:r>
            <a:r>
              <a:rPr lang="en-US" dirty="0"/>
              <a:t> and describes the health benefits of cycling.</a:t>
            </a:r>
          </a:p>
          <a:p>
            <a:endParaRPr lang="en-US" dirty="0"/>
          </a:p>
        </p:txBody>
      </p:sp>
      <p:sp>
        <p:nvSpPr>
          <p:cNvPr id="4" name="Date Placeholder 3">
            <a:extLst>
              <a:ext uri="{FF2B5EF4-FFF2-40B4-BE49-F238E27FC236}">
                <a16:creationId xmlns:a16="http://schemas.microsoft.com/office/drawing/2014/main" id="{9DF25145-FD4F-F29C-50ED-1E5278EBCCB7}"/>
              </a:ext>
            </a:extLst>
          </p:cNvPr>
          <p:cNvSpPr>
            <a:spLocks noGrp="1"/>
          </p:cNvSpPr>
          <p:nvPr>
            <p:ph type="dt" sz="half" idx="2"/>
          </p:nvPr>
        </p:nvSpPr>
        <p:spPr/>
        <p:txBody>
          <a:bodyPr/>
          <a:lstStyle/>
          <a:p>
            <a:r>
              <a:rPr lang="en-US" dirty="0"/>
              <a:t>7/28/2023</a:t>
            </a:r>
          </a:p>
        </p:txBody>
      </p:sp>
      <p:sp>
        <p:nvSpPr>
          <p:cNvPr id="5" name="Footer Placeholder 4">
            <a:extLst>
              <a:ext uri="{FF2B5EF4-FFF2-40B4-BE49-F238E27FC236}">
                <a16:creationId xmlns:a16="http://schemas.microsoft.com/office/drawing/2014/main" id="{6D9CD619-5966-6B40-74AA-32CB3D8E1453}"/>
              </a:ext>
            </a:extLst>
          </p:cNvPr>
          <p:cNvSpPr>
            <a:spLocks noGrp="1"/>
          </p:cNvSpPr>
          <p:nvPr>
            <p:ph type="ftr" sz="quarter" idx="3"/>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AE3DAAF2-9CCC-7E44-73D5-86F9B5C63B79}"/>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644820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00E4A-A3D5-BB10-A55B-865159E87CD7}"/>
              </a:ext>
            </a:extLst>
          </p:cNvPr>
          <p:cNvSpPr>
            <a:spLocks noGrp="1"/>
          </p:cNvSpPr>
          <p:nvPr>
            <p:ph type="title"/>
          </p:nvPr>
        </p:nvSpPr>
        <p:spPr/>
        <p:txBody>
          <a:bodyPr/>
          <a:lstStyle/>
          <a:p>
            <a:r>
              <a:rPr lang="en-US" dirty="0"/>
              <a:t>Suggestion 3</a:t>
            </a:r>
          </a:p>
        </p:txBody>
      </p:sp>
      <p:sp>
        <p:nvSpPr>
          <p:cNvPr id="3" name="Content Placeholder 2">
            <a:extLst>
              <a:ext uri="{FF2B5EF4-FFF2-40B4-BE49-F238E27FC236}">
                <a16:creationId xmlns:a16="http://schemas.microsoft.com/office/drawing/2014/main" id="{4EA726AF-FF65-4AF5-5C90-1245F1789F43}"/>
              </a:ext>
            </a:extLst>
          </p:cNvPr>
          <p:cNvSpPr>
            <a:spLocks noGrp="1"/>
          </p:cNvSpPr>
          <p:nvPr>
            <p:ph idx="1"/>
          </p:nvPr>
        </p:nvSpPr>
        <p:spPr>
          <a:xfrm>
            <a:off x="1167493" y="2017467"/>
            <a:ext cx="9779182" cy="4237418"/>
          </a:xfrm>
        </p:spPr>
        <p:txBody>
          <a:bodyPr/>
          <a:lstStyle/>
          <a:p>
            <a:pPr marL="457200" indent="-457200">
              <a:buFont typeface="Arial" panose="020B0604020202020204" pitchFamily="34" charset="0"/>
              <a:buChar char="•"/>
            </a:pPr>
            <a:r>
              <a:rPr lang="en-US" dirty="0"/>
              <a:t>And from there, we can start describing the benefits of annual membership like:</a:t>
            </a:r>
          </a:p>
          <a:p>
            <a:pPr marL="971550" lvl="1" indent="-514350">
              <a:buFont typeface="+mj-lt"/>
              <a:buAutoNum type="arabicPeriod"/>
            </a:pPr>
            <a:r>
              <a:rPr lang="en-US" dirty="0"/>
              <a:t>By purchasing annual membership, you can save money up to 25%.</a:t>
            </a:r>
          </a:p>
          <a:p>
            <a:pPr marL="971550" lvl="1" indent="-514350">
              <a:buFont typeface="+mj-lt"/>
              <a:buAutoNum type="arabicPeriod"/>
            </a:pPr>
            <a:r>
              <a:rPr lang="en-US" dirty="0"/>
              <a:t>Unlimited ride everywhere and every time.</a:t>
            </a:r>
          </a:p>
          <a:p>
            <a:pPr marL="971550" lvl="1" indent="-514350">
              <a:buFont typeface="+mj-lt"/>
              <a:buAutoNum type="arabicPeriod"/>
            </a:pPr>
            <a:r>
              <a:rPr lang="en-US" dirty="0"/>
              <a:t>Unlimited use of inbuilt GPS and map.</a:t>
            </a:r>
          </a:p>
          <a:p>
            <a:pPr marL="971550" lvl="1" indent="-514350">
              <a:buFont typeface="+mj-lt"/>
              <a:buAutoNum type="arabicPeriod"/>
            </a:pPr>
            <a:r>
              <a:rPr lang="en-US" dirty="0"/>
              <a:t>1 week trial, cancel anytime.</a:t>
            </a:r>
          </a:p>
          <a:p>
            <a:pPr marL="971550" lvl="1" indent="-514350">
              <a:buFont typeface="+mj-lt"/>
              <a:buAutoNum type="arabicPeriod"/>
            </a:pPr>
            <a:endParaRPr lang="en-US" dirty="0"/>
          </a:p>
          <a:p>
            <a:endParaRPr lang="en-US" dirty="0"/>
          </a:p>
        </p:txBody>
      </p:sp>
      <p:sp>
        <p:nvSpPr>
          <p:cNvPr id="4" name="Date Placeholder 3">
            <a:extLst>
              <a:ext uri="{FF2B5EF4-FFF2-40B4-BE49-F238E27FC236}">
                <a16:creationId xmlns:a16="http://schemas.microsoft.com/office/drawing/2014/main" id="{9DF25145-FD4F-F29C-50ED-1E5278EBCCB7}"/>
              </a:ext>
            </a:extLst>
          </p:cNvPr>
          <p:cNvSpPr>
            <a:spLocks noGrp="1"/>
          </p:cNvSpPr>
          <p:nvPr>
            <p:ph type="dt" sz="half" idx="2"/>
          </p:nvPr>
        </p:nvSpPr>
        <p:spPr/>
        <p:txBody>
          <a:bodyPr/>
          <a:lstStyle/>
          <a:p>
            <a:r>
              <a:rPr lang="en-US" dirty="0"/>
              <a:t>7/28/2023</a:t>
            </a:r>
          </a:p>
        </p:txBody>
      </p:sp>
      <p:sp>
        <p:nvSpPr>
          <p:cNvPr id="5" name="Footer Placeholder 4">
            <a:extLst>
              <a:ext uri="{FF2B5EF4-FFF2-40B4-BE49-F238E27FC236}">
                <a16:creationId xmlns:a16="http://schemas.microsoft.com/office/drawing/2014/main" id="{6D9CD619-5966-6B40-74AA-32CB3D8E1453}"/>
              </a:ext>
            </a:extLst>
          </p:cNvPr>
          <p:cNvSpPr>
            <a:spLocks noGrp="1"/>
          </p:cNvSpPr>
          <p:nvPr>
            <p:ph type="ftr" sz="quarter" idx="3"/>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AE3DAAF2-9CCC-7E44-73D5-86F9B5C63B79}"/>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93983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89340-6FF3-6086-08C7-F19615D08735}"/>
              </a:ext>
            </a:extLst>
          </p:cNvPr>
          <p:cNvSpPr>
            <a:spLocks noGrp="1"/>
          </p:cNvSpPr>
          <p:nvPr>
            <p:ph type="title"/>
          </p:nvPr>
        </p:nvSpPr>
        <p:spPr/>
        <p:txBody>
          <a:bodyPr/>
          <a:lstStyle/>
          <a:p>
            <a:r>
              <a:rPr lang="en-US" dirty="0"/>
              <a:t>Things to Consider</a:t>
            </a:r>
          </a:p>
        </p:txBody>
      </p:sp>
      <p:sp>
        <p:nvSpPr>
          <p:cNvPr id="3" name="Text Placeholder 2">
            <a:extLst>
              <a:ext uri="{FF2B5EF4-FFF2-40B4-BE49-F238E27FC236}">
                <a16:creationId xmlns:a16="http://schemas.microsoft.com/office/drawing/2014/main" id="{0AEF1226-023B-F0F9-57E0-D305A2C6A5AC}"/>
              </a:ext>
            </a:extLst>
          </p:cNvPr>
          <p:cNvSpPr>
            <a:spLocks noGrp="1"/>
          </p:cNvSpPr>
          <p:nvPr>
            <p:ph type="body" idx="1"/>
          </p:nvPr>
        </p:nvSpPr>
        <p:spPr/>
        <p:txBody>
          <a:bodyPr/>
          <a:lstStyle/>
          <a:p>
            <a:pPr marL="342900" indent="-342900">
              <a:buFont typeface="Arial" panose="020B0604020202020204" pitchFamily="34" charset="0"/>
              <a:buChar char="•"/>
            </a:pPr>
            <a:r>
              <a:rPr lang="en-US" sz="2200" dirty="0"/>
              <a:t>Demographic data: like gender, age, and others. These data will help us to make more accurate analysis like gender and age can determine someone’s occupation (worker or student), so we can know who are our majority customers.</a:t>
            </a:r>
          </a:p>
          <a:p>
            <a:pPr marL="342900" indent="-342900">
              <a:buFont typeface="Arial" panose="020B0604020202020204" pitchFamily="34" charset="0"/>
              <a:buChar char="•"/>
            </a:pPr>
            <a:r>
              <a:rPr lang="en-US" sz="2200" dirty="0"/>
              <a:t>Benefits data: like the benefits of annual memberships. This data will help us to know the benefits’ differences between members and casual riders. So, we can determine which benefits/services are the best for members.</a:t>
            </a:r>
          </a:p>
        </p:txBody>
      </p:sp>
      <p:sp>
        <p:nvSpPr>
          <p:cNvPr id="4" name="Date Placeholder 3">
            <a:extLst>
              <a:ext uri="{FF2B5EF4-FFF2-40B4-BE49-F238E27FC236}">
                <a16:creationId xmlns:a16="http://schemas.microsoft.com/office/drawing/2014/main" id="{56A97CF7-072F-DC67-1BFD-FB69D2BD659E}"/>
              </a:ext>
            </a:extLst>
          </p:cNvPr>
          <p:cNvSpPr>
            <a:spLocks noGrp="1"/>
          </p:cNvSpPr>
          <p:nvPr>
            <p:ph type="dt" sz="half" idx="10"/>
          </p:nvPr>
        </p:nvSpPr>
        <p:spPr/>
        <p:txBody>
          <a:bodyPr/>
          <a:lstStyle/>
          <a:p>
            <a:r>
              <a:rPr lang="en-US" dirty="0"/>
              <a:t>7/28/2023</a:t>
            </a:r>
          </a:p>
        </p:txBody>
      </p:sp>
      <p:sp>
        <p:nvSpPr>
          <p:cNvPr id="5" name="Footer Placeholder 4">
            <a:extLst>
              <a:ext uri="{FF2B5EF4-FFF2-40B4-BE49-F238E27FC236}">
                <a16:creationId xmlns:a16="http://schemas.microsoft.com/office/drawing/2014/main" id="{110CD8C4-88C4-48B5-AC44-205C8FF674C9}"/>
              </a:ext>
            </a:extLst>
          </p:cNvPr>
          <p:cNvSpPr>
            <a:spLocks noGrp="1"/>
          </p:cNvSpPr>
          <p:nvPr>
            <p:ph type="ftr" sz="quarter" idx="11"/>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23E69704-AE81-E891-6D2B-D273FB7BA797}"/>
              </a:ext>
            </a:extLst>
          </p:cNvPr>
          <p:cNvSpPr>
            <a:spLocks noGrp="1"/>
          </p:cNvSpPr>
          <p:nvPr>
            <p:ph type="sldNum" sz="quarter" idx="12"/>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1211067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CA335-60FB-4C6B-E518-A1CE04EBAC3D}"/>
              </a:ext>
            </a:extLst>
          </p:cNvPr>
          <p:cNvSpPr>
            <a:spLocks noGrp="1"/>
          </p:cNvSpPr>
          <p:nvPr>
            <p:ph type="title"/>
          </p:nvPr>
        </p:nvSpPr>
        <p:spPr/>
        <p:txBody>
          <a:bodyPr/>
          <a:lstStyle/>
          <a:p>
            <a:r>
              <a:rPr lang="en-US" dirty="0"/>
              <a:t>Sources</a:t>
            </a:r>
          </a:p>
        </p:txBody>
      </p:sp>
      <p:sp>
        <p:nvSpPr>
          <p:cNvPr id="3" name="Text Placeholder 2">
            <a:extLst>
              <a:ext uri="{FF2B5EF4-FFF2-40B4-BE49-F238E27FC236}">
                <a16:creationId xmlns:a16="http://schemas.microsoft.com/office/drawing/2014/main" id="{5A611A90-2109-3B06-CFDA-26C9099495E1}"/>
              </a:ext>
            </a:extLst>
          </p:cNvPr>
          <p:cNvSpPr>
            <a:spLocks noGrp="1"/>
          </p:cNvSpPr>
          <p:nvPr>
            <p:ph type="body" idx="1"/>
          </p:nvPr>
        </p:nvSpPr>
        <p:spPr/>
        <p:txBody>
          <a:bodyPr/>
          <a:lstStyle/>
          <a:p>
            <a:r>
              <a:rPr lang="en-US" dirty="0"/>
              <a:t>Data Sources: </a:t>
            </a:r>
            <a:r>
              <a:rPr lang="en-US" dirty="0">
                <a:hlinkClick r:id="rId2">
                  <a:extLst>
                    <a:ext uri="{A12FA001-AC4F-418D-AE19-62706E023703}">
                      <ahyp:hlinkClr xmlns:ahyp="http://schemas.microsoft.com/office/drawing/2018/hyperlinkcolor" val="tx"/>
                    </a:ext>
                  </a:extLst>
                </a:hlinkClick>
              </a:rPr>
              <a:t>Index of bucket "divvy-</a:t>
            </a:r>
            <a:r>
              <a:rPr lang="en-US" dirty="0" err="1">
                <a:hlinkClick r:id="rId2">
                  <a:extLst>
                    <a:ext uri="{A12FA001-AC4F-418D-AE19-62706E023703}">
                      <ahyp:hlinkClr xmlns:ahyp="http://schemas.microsoft.com/office/drawing/2018/hyperlinkcolor" val="tx"/>
                    </a:ext>
                  </a:extLst>
                </a:hlinkClick>
              </a:rPr>
              <a:t>tripdata</a:t>
            </a:r>
            <a:r>
              <a:rPr lang="en-US" dirty="0">
                <a:hlinkClick r:id="rId2">
                  <a:extLst>
                    <a:ext uri="{A12FA001-AC4F-418D-AE19-62706E023703}">
                      <ahyp:hlinkClr xmlns:ahyp="http://schemas.microsoft.com/office/drawing/2018/hyperlinkcolor" val="tx"/>
                    </a:ext>
                  </a:extLst>
                </a:hlinkClick>
              </a:rPr>
              <a:t>“</a:t>
            </a:r>
            <a:r>
              <a:rPr lang="en-US" dirty="0"/>
              <a:t> July 2022 to June 2023 (one year data)</a:t>
            </a:r>
          </a:p>
        </p:txBody>
      </p:sp>
      <p:sp>
        <p:nvSpPr>
          <p:cNvPr id="4" name="Date Placeholder 3">
            <a:extLst>
              <a:ext uri="{FF2B5EF4-FFF2-40B4-BE49-F238E27FC236}">
                <a16:creationId xmlns:a16="http://schemas.microsoft.com/office/drawing/2014/main" id="{9A073CB0-A206-9F05-8965-C124DA7E6F92}"/>
              </a:ext>
            </a:extLst>
          </p:cNvPr>
          <p:cNvSpPr>
            <a:spLocks noGrp="1"/>
          </p:cNvSpPr>
          <p:nvPr>
            <p:ph type="dt" sz="half" idx="10"/>
          </p:nvPr>
        </p:nvSpPr>
        <p:spPr/>
        <p:txBody>
          <a:bodyPr/>
          <a:lstStyle/>
          <a:p>
            <a:r>
              <a:rPr lang="en-US" dirty="0"/>
              <a:t>7/28/2023</a:t>
            </a:r>
          </a:p>
        </p:txBody>
      </p:sp>
      <p:sp>
        <p:nvSpPr>
          <p:cNvPr id="5" name="Footer Placeholder 4">
            <a:extLst>
              <a:ext uri="{FF2B5EF4-FFF2-40B4-BE49-F238E27FC236}">
                <a16:creationId xmlns:a16="http://schemas.microsoft.com/office/drawing/2014/main" id="{49160FE1-CA7E-4D7A-05F9-F40585AE5496}"/>
              </a:ext>
            </a:extLst>
          </p:cNvPr>
          <p:cNvSpPr>
            <a:spLocks noGrp="1"/>
          </p:cNvSpPr>
          <p:nvPr>
            <p:ph type="ftr" sz="quarter" idx="11"/>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0F181556-EBDF-DBC5-3479-C806671AE2A7}"/>
              </a:ext>
            </a:extLst>
          </p:cNvPr>
          <p:cNvSpPr>
            <a:spLocks noGrp="1"/>
          </p:cNvSpPr>
          <p:nvPr>
            <p:ph type="sldNum" sz="quarter" idx="12"/>
          </p:nvPr>
        </p:nvSpPr>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2782884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fontScale="92500" lnSpcReduction="20000"/>
          </a:bodyPr>
          <a:lstStyle/>
          <a:p>
            <a:pPr marL="514350" indent="-514350">
              <a:buFont typeface="+mj-lt"/>
              <a:buAutoNum type="arabicPeriod"/>
            </a:pPr>
            <a:r>
              <a:rPr lang="en-US" dirty="0"/>
              <a:t>Background</a:t>
            </a:r>
          </a:p>
          <a:p>
            <a:pPr marL="514350" indent="-514350">
              <a:buFont typeface="+mj-lt"/>
              <a:buAutoNum type="arabicPeriod"/>
            </a:pPr>
            <a:r>
              <a:rPr lang="en-US" dirty="0"/>
              <a:t>Business Questions</a:t>
            </a:r>
          </a:p>
          <a:p>
            <a:pPr marL="514350" indent="-514350">
              <a:buFont typeface="+mj-lt"/>
              <a:buAutoNum type="arabicPeriod"/>
            </a:pPr>
            <a:r>
              <a:rPr lang="en-US" dirty="0"/>
              <a:t>Goals</a:t>
            </a:r>
          </a:p>
          <a:p>
            <a:pPr marL="514350" indent="-514350">
              <a:buFont typeface="+mj-lt"/>
              <a:buAutoNum type="arabicPeriod"/>
            </a:pPr>
            <a:r>
              <a:rPr lang="en-US" dirty="0"/>
              <a:t>Data</a:t>
            </a:r>
          </a:p>
          <a:p>
            <a:pPr marL="514350" indent="-514350">
              <a:buFont typeface="+mj-lt"/>
              <a:buAutoNum type="arabicPeriod"/>
            </a:pPr>
            <a:r>
              <a:rPr lang="en-US" dirty="0"/>
              <a:t>Key Findings</a:t>
            </a:r>
          </a:p>
          <a:p>
            <a:pPr marL="514350" indent="-514350">
              <a:buFont typeface="+mj-lt"/>
              <a:buAutoNum type="arabicPeriod"/>
            </a:pPr>
            <a:r>
              <a:rPr lang="en-US" dirty="0"/>
              <a:t>Suggestions</a:t>
            </a:r>
          </a:p>
          <a:p>
            <a:pPr marL="514350" indent="-514350">
              <a:buFont typeface="+mj-lt"/>
              <a:buAutoNum type="arabicPeriod"/>
            </a:pPr>
            <a:r>
              <a:rPr lang="en-US" dirty="0"/>
              <a:t>Things to Consider</a:t>
            </a:r>
          </a:p>
          <a:p>
            <a:pPr marL="514350" indent="-514350">
              <a:buFont typeface="+mj-lt"/>
              <a:buAutoNum type="arabicPeriod"/>
            </a:pPr>
            <a:r>
              <a:rPr lang="en-US" dirty="0"/>
              <a:t>Data Sources</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r>
              <a:rPr lang="en-US" dirty="0"/>
              <a:t>7/28/2023</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Background</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342900" indent="-342900">
              <a:buFont typeface="Arial" panose="020B0604020202020204" pitchFamily="34" charset="0"/>
              <a:buChar char="•"/>
            </a:pPr>
            <a:r>
              <a:rPr lang="en-US" dirty="0" err="1"/>
              <a:t>Cyclistic</a:t>
            </a:r>
            <a:r>
              <a:rPr lang="en-US" dirty="0"/>
              <a:t> has 2 types of membership:</a:t>
            </a:r>
          </a:p>
          <a:p>
            <a:pPr marL="914400" lvl="1" indent="-457200">
              <a:buFont typeface="+mj-lt"/>
              <a:buAutoNum type="arabicPeriod"/>
            </a:pPr>
            <a:r>
              <a:rPr lang="en-US" dirty="0">
                <a:solidFill>
                  <a:schemeClr val="bg1"/>
                </a:solidFill>
              </a:rPr>
              <a:t>Casual (single-ride and full-day </a:t>
            </a:r>
            <a:r>
              <a:rPr lang="en-US" dirty="0" err="1">
                <a:solidFill>
                  <a:schemeClr val="bg1"/>
                </a:solidFill>
              </a:rPr>
              <a:t>passses</a:t>
            </a:r>
            <a:r>
              <a:rPr lang="en-US" dirty="0">
                <a:solidFill>
                  <a:schemeClr val="bg1"/>
                </a:solidFill>
              </a:rPr>
              <a:t>)</a:t>
            </a:r>
          </a:p>
          <a:p>
            <a:pPr marL="914400" lvl="1" indent="-457200">
              <a:buFont typeface="+mj-lt"/>
              <a:buAutoNum type="arabicPeriod"/>
            </a:pPr>
            <a:r>
              <a:rPr lang="en-US" dirty="0">
                <a:solidFill>
                  <a:schemeClr val="bg1"/>
                </a:solidFill>
              </a:rPr>
              <a:t>Annual</a:t>
            </a:r>
          </a:p>
          <a:p>
            <a:pPr marL="342900" indent="-342900">
              <a:buFont typeface="Arial" panose="020B0604020202020204" pitchFamily="34" charset="0"/>
              <a:buChar char="•"/>
            </a:pPr>
            <a:r>
              <a:rPr lang="en-US" dirty="0"/>
              <a:t>But, annual members are more profitable than casual riders.</a:t>
            </a:r>
          </a:p>
          <a:p>
            <a:pPr marL="342900" indent="-342900">
              <a:buFont typeface="Arial" panose="020B0604020202020204" pitchFamily="34" charset="0"/>
              <a:buChar char="•"/>
            </a:pPr>
            <a:r>
              <a:rPr lang="en-US" dirty="0"/>
              <a:t>To maximize profitability = converts casual riders into annual members.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r>
              <a:rPr lang="en-US" dirty="0"/>
              <a:t>7/28/2023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E7B65-61EF-F552-8435-0AFF156D93AA}"/>
              </a:ext>
            </a:extLst>
          </p:cNvPr>
          <p:cNvSpPr>
            <a:spLocks noGrp="1"/>
          </p:cNvSpPr>
          <p:nvPr>
            <p:ph type="title"/>
          </p:nvPr>
        </p:nvSpPr>
        <p:spPr/>
        <p:txBody>
          <a:bodyPr/>
          <a:lstStyle/>
          <a:p>
            <a:r>
              <a:rPr lang="en-US" dirty="0"/>
              <a:t>Business Questions</a:t>
            </a:r>
          </a:p>
        </p:txBody>
      </p:sp>
      <p:sp>
        <p:nvSpPr>
          <p:cNvPr id="3" name="Text Placeholder 2">
            <a:extLst>
              <a:ext uri="{FF2B5EF4-FFF2-40B4-BE49-F238E27FC236}">
                <a16:creationId xmlns:a16="http://schemas.microsoft.com/office/drawing/2014/main" id="{0B0C0D84-D34A-B832-46B4-609EE3187B9A}"/>
              </a:ext>
            </a:extLst>
          </p:cNvPr>
          <p:cNvSpPr>
            <a:spLocks noGrp="1"/>
          </p:cNvSpPr>
          <p:nvPr>
            <p:ph type="body" idx="1"/>
          </p:nvPr>
        </p:nvSpPr>
        <p:spPr/>
        <p:txBody>
          <a:bodyPr/>
          <a:lstStyle/>
          <a:p>
            <a:pPr marL="342900" indent="-342900">
              <a:buFont typeface="Arial" panose="020B0604020202020204" pitchFamily="34" charset="0"/>
              <a:buChar char="•"/>
            </a:pPr>
            <a:r>
              <a:rPr lang="en-US" dirty="0"/>
              <a:t>How do annual members and casual riders use </a:t>
            </a:r>
            <a:r>
              <a:rPr lang="en-US" dirty="0" err="1"/>
              <a:t>Cyclistic</a:t>
            </a:r>
            <a:r>
              <a:rPr lang="en-US" dirty="0"/>
              <a:t> bikes differently?</a:t>
            </a:r>
          </a:p>
          <a:p>
            <a:pPr marL="342900" indent="-342900">
              <a:buFont typeface="Arial" panose="020B0604020202020204" pitchFamily="34" charset="0"/>
              <a:buChar char="•"/>
            </a:pPr>
            <a:r>
              <a:rPr lang="en-US" dirty="0"/>
              <a:t>Why would casual riders buy </a:t>
            </a:r>
            <a:r>
              <a:rPr lang="en-US" dirty="0" err="1"/>
              <a:t>Cyclistic</a:t>
            </a:r>
            <a:r>
              <a:rPr lang="en-US" dirty="0"/>
              <a:t> annual memberships?</a:t>
            </a:r>
          </a:p>
          <a:p>
            <a:pPr marL="342900" indent="-342900">
              <a:buFont typeface="Arial" panose="020B0604020202020204" pitchFamily="34" charset="0"/>
              <a:buChar char="•"/>
            </a:pPr>
            <a:r>
              <a:rPr lang="en-US" dirty="0"/>
              <a:t>How can </a:t>
            </a:r>
            <a:r>
              <a:rPr lang="en-US" dirty="0" err="1"/>
              <a:t>Cyclistic</a:t>
            </a:r>
            <a:r>
              <a:rPr lang="en-US" dirty="0"/>
              <a:t> use digital media to influence casual riders to become members?</a:t>
            </a:r>
          </a:p>
          <a:p>
            <a:endParaRPr lang="en-US" dirty="0"/>
          </a:p>
        </p:txBody>
      </p:sp>
      <p:sp>
        <p:nvSpPr>
          <p:cNvPr id="4" name="Date Placeholder 3">
            <a:extLst>
              <a:ext uri="{FF2B5EF4-FFF2-40B4-BE49-F238E27FC236}">
                <a16:creationId xmlns:a16="http://schemas.microsoft.com/office/drawing/2014/main" id="{4D334908-80B8-5BEE-A284-BD877D482F18}"/>
              </a:ext>
            </a:extLst>
          </p:cNvPr>
          <p:cNvSpPr>
            <a:spLocks noGrp="1"/>
          </p:cNvSpPr>
          <p:nvPr>
            <p:ph type="dt" sz="half" idx="10"/>
          </p:nvPr>
        </p:nvSpPr>
        <p:spPr/>
        <p:txBody>
          <a:bodyPr/>
          <a:lstStyle/>
          <a:p>
            <a:r>
              <a:rPr lang="en-US" dirty="0"/>
              <a:t>7/28/2023</a:t>
            </a:r>
          </a:p>
        </p:txBody>
      </p:sp>
      <p:sp>
        <p:nvSpPr>
          <p:cNvPr id="5" name="Footer Placeholder 4">
            <a:extLst>
              <a:ext uri="{FF2B5EF4-FFF2-40B4-BE49-F238E27FC236}">
                <a16:creationId xmlns:a16="http://schemas.microsoft.com/office/drawing/2014/main" id="{C41FA654-D17E-1A97-6A56-8E0F9E9EDBF9}"/>
              </a:ext>
            </a:extLst>
          </p:cNvPr>
          <p:cNvSpPr>
            <a:spLocks noGrp="1"/>
          </p:cNvSpPr>
          <p:nvPr>
            <p:ph type="ftr" sz="quarter" idx="11"/>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A92E448F-808E-AA2C-9F3E-0E9FA4DCB780}"/>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351912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lnSpcReduction="10000"/>
          </a:bodyPr>
          <a:lstStyle/>
          <a:p>
            <a:r>
              <a:rPr lang="en-US" dirty="0"/>
              <a:t>Design marketing strategies aimed at converting casual riders into annual members.</a:t>
            </a:r>
          </a:p>
        </p:txBody>
      </p:sp>
    </p:spTree>
    <p:extLst>
      <p:ext uri="{BB962C8B-B14F-4D97-AF65-F5344CB8AC3E}">
        <p14:creationId xmlns:p14="http://schemas.microsoft.com/office/powerpoint/2010/main" val="344679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Total Rides by Memberships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r>
              <a:rPr lang="en-US" dirty="0"/>
              <a:t>7/28/2023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err="1"/>
              <a:t>Cyclistic</a:t>
            </a:r>
            <a:r>
              <a:rPr lang="en-US" dirty="0"/>
              <a:t> - Increasing Bikeshare Company’s Membership</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11" name="Content Placeholder 10">
            <a:extLst>
              <a:ext uri="{FF2B5EF4-FFF2-40B4-BE49-F238E27FC236}">
                <a16:creationId xmlns:a16="http://schemas.microsoft.com/office/drawing/2014/main" id="{4FC1C343-E559-4000-1700-9614C410D523}"/>
              </a:ext>
            </a:extLst>
          </p:cNvPr>
          <p:cNvPicPr>
            <a:picLocks noGrp="1" noChangeAspect="1"/>
          </p:cNvPicPr>
          <p:nvPr>
            <p:ph idx="1"/>
          </p:nvPr>
        </p:nvPicPr>
        <p:blipFill rotWithShape="1">
          <a:blip r:embed="rId2"/>
          <a:srcRect l="1903" t="16202" r="1803" b="3188"/>
          <a:stretch/>
        </p:blipFill>
        <p:spPr>
          <a:xfrm>
            <a:off x="2140253" y="2042147"/>
            <a:ext cx="7911493" cy="3978618"/>
          </a:xfrm>
          <a:ln>
            <a:noFill/>
          </a:ln>
        </p:spPr>
      </p:pic>
    </p:spTree>
    <p:extLst>
      <p:ext uri="{BB962C8B-B14F-4D97-AF65-F5344CB8AC3E}">
        <p14:creationId xmlns:p14="http://schemas.microsoft.com/office/powerpoint/2010/main" val="1527386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51D73-F972-158F-EA3C-76F236479766}"/>
              </a:ext>
            </a:extLst>
          </p:cNvPr>
          <p:cNvSpPr>
            <a:spLocks noGrp="1"/>
          </p:cNvSpPr>
          <p:nvPr>
            <p:ph type="title"/>
          </p:nvPr>
        </p:nvSpPr>
        <p:spPr/>
        <p:txBody>
          <a:bodyPr/>
          <a:lstStyle/>
          <a:p>
            <a:r>
              <a:rPr lang="en-US" dirty="0"/>
              <a:t>Total Rides per Months for 1 Year</a:t>
            </a:r>
          </a:p>
        </p:txBody>
      </p:sp>
      <p:pic>
        <p:nvPicPr>
          <p:cNvPr id="8" name="Content Placeholder 7">
            <a:extLst>
              <a:ext uri="{FF2B5EF4-FFF2-40B4-BE49-F238E27FC236}">
                <a16:creationId xmlns:a16="http://schemas.microsoft.com/office/drawing/2014/main" id="{03290058-05EA-2020-683D-7F1BFB6223A4}"/>
              </a:ext>
            </a:extLst>
          </p:cNvPr>
          <p:cNvPicPr>
            <a:picLocks noGrp="1" noChangeAspect="1"/>
          </p:cNvPicPr>
          <p:nvPr>
            <p:ph idx="1"/>
          </p:nvPr>
        </p:nvPicPr>
        <p:blipFill rotWithShape="1">
          <a:blip r:embed="rId2"/>
          <a:srcRect l="1825" t="12381" r="848" b="2509"/>
          <a:stretch/>
        </p:blipFill>
        <p:spPr>
          <a:xfrm>
            <a:off x="1685102" y="2152032"/>
            <a:ext cx="8821796" cy="3758849"/>
          </a:xfrm>
        </p:spPr>
      </p:pic>
      <p:sp>
        <p:nvSpPr>
          <p:cNvPr id="4" name="Date Placeholder 3">
            <a:extLst>
              <a:ext uri="{FF2B5EF4-FFF2-40B4-BE49-F238E27FC236}">
                <a16:creationId xmlns:a16="http://schemas.microsoft.com/office/drawing/2014/main" id="{41F45762-86DF-6996-BE7B-DDC7DFDA8851}"/>
              </a:ext>
            </a:extLst>
          </p:cNvPr>
          <p:cNvSpPr>
            <a:spLocks noGrp="1"/>
          </p:cNvSpPr>
          <p:nvPr>
            <p:ph type="dt" sz="half" idx="2"/>
          </p:nvPr>
        </p:nvSpPr>
        <p:spPr/>
        <p:txBody>
          <a:bodyPr/>
          <a:lstStyle/>
          <a:p>
            <a:r>
              <a:rPr lang="en-US" dirty="0"/>
              <a:t>7/28/2023</a:t>
            </a:r>
          </a:p>
        </p:txBody>
      </p:sp>
      <p:sp>
        <p:nvSpPr>
          <p:cNvPr id="5" name="Footer Placeholder 4">
            <a:extLst>
              <a:ext uri="{FF2B5EF4-FFF2-40B4-BE49-F238E27FC236}">
                <a16:creationId xmlns:a16="http://schemas.microsoft.com/office/drawing/2014/main" id="{F8D08C93-1FDA-FF31-C0B4-C1E219247D18}"/>
              </a:ext>
            </a:extLst>
          </p:cNvPr>
          <p:cNvSpPr>
            <a:spLocks noGrp="1"/>
          </p:cNvSpPr>
          <p:nvPr>
            <p:ph type="ftr" sz="quarter" idx="3"/>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258B69F0-A95C-1D01-A8C9-E7B2B8F3B949}"/>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714146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BFD4C-0B67-266D-FF1A-B92DC98C1811}"/>
              </a:ext>
            </a:extLst>
          </p:cNvPr>
          <p:cNvSpPr>
            <a:spLocks noGrp="1"/>
          </p:cNvSpPr>
          <p:nvPr>
            <p:ph type="title"/>
          </p:nvPr>
        </p:nvSpPr>
        <p:spPr/>
        <p:txBody>
          <a:bodyPr/>
          <a:lstStyle/>
          <a:p>
            <a:r>
              <a:rPr lang="en-US" dirty="0"/>
              <a:t>Total Rides per Seasons for 1 Year</a:t>
            </a:r>
          </a:p>
        </p:txBody>
      </p:sp>
      <p:pic>
        <p:nvPicPr>
          <p:cNvPr id="8" name="Content Placeholder 7">
            <a:extLst>
              <a:ext uri="{FF2B5EF4-FFF2-40B4-BE49-F238E27FC236}">
                <a16:creationId xmlns:a16="http://schemas.microsoft.com/office/drawing/2014/main" id="{99CD153A-3D33-D400-6785-C24532D4DA10}"/>
              </a:ext>
            </a:extLst>
          </p:cNvPr>
          <p:cNvPicPr>
            <a:picLocks noGrp="1" noChangeAspect="1"/>
          </p:cNvPicPr>
          <p:nvPr>
            <p:ph idx="1"/>
          </p:nvPr>
        </p:nvPicPr>
        <p:blipFill rotWithShape="1">
          <a:blip r:embed="rId2"/>
          <a:srcRect l="21410" t="1684" r="25701" b="1447"/>
          <a:stretch/>
        </p:blipFill>
        <p:spPr>
          <a:xfrm>
            <a:off x="1546697" y="1921714"/>
            <a:ext cx="3832697" cy="4219485"/>
          </a:xfrm>
        </p:spPr>
      </p:pic>
      <p:sp>
        <p:nvSpPr>
          <p:cNvPr id="4" name="Date Placeholder 3">
            <a:extLst>
              <a:ext uri="{FF2B5EF4-FFF2-40B4-BE49-F238E27FC236}">
                <a16:creationId xmlns:a16="http://schemas.microsoft.com/office/drawing/2014/main" id="{D024CBD8-0C4C-BB78-4C92-34B7CA373CE0}"/>
              </a:ext>
            </a:extLst>
          </p:cNvPr>
          <p:cNvSpPr>
            <a:spLocks noGrp="1"/>
          </p:cNvSpPr>
          <p:nvPr>
            <p:ph type="dt" sz="half" idx="2"/>
          </p:nvPr>
        </p:nvSpPr>
        <p:spPr/>
        <p:txBody>
          <a:bodyPr/>
          <a:lstStyle/>
          <a:p>
            <a:r>
              <a:rPr lang="en-US" dirty="0"/>
              <a:t>7/28/2023</a:t>
            </a:r>
          </a:p>
        </p:txBody>
      </p:sp>
      <p:sp>
        <p:nvSpPr>
          <p:cNvPr id="5" name="Footer Placeholder 4">
            <a:extLst>
              <a:ext uri="{FF2B5EF4-FFF2-40B4-BE49-F238E27FC236}">
                <a16:creationId xmlns:a16="http://schemas.microsoft.com/office/drawing/2014/main" id="{CE302E69-9AC3-8BD2-28A1-0B799B060B38}"/>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6B663DD-52FC-49A8-1856-BF1567B72211}"/>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10" name="Picture 9">
            <a:extLst>
              <a:ext uri="{FF2B5EF4-FFF2-40B4-BE49-F238E27FC236}">
                <a16:creationId xmlns:a16="http://schemas.microsoft.com/office/drawing/2014/main" id="{05CBD838-0B8C-B731-AE1B-D8D308AE5B27}"/>
              </a:ext>
            </a:extLst>
          </p:cNvPr>
          <p:cNvPicPr>
            <a:picLocks noChangeAspect="1"/>
          </p:cNvPicPr>
          <p:nvPr/>
        </p:nvPicPr>
        <p:blipFill rotWithShape="1">
          <a:blip r:embed="rId3"/>
          <a:srcRect l="22020" t="2451" r="22729" b="2803"/>
          <a:stretch/>
        </p:blipFill>
        <p:spPr>
          <a:xfrm>
            <a:off x="6340812" y="1998487"/>
            <a:ext cx="3944567" cy="4065938"/>
          </a:xfrm>
          <a:prstGeom prst="rect">
            <a:avLst/>
          </a:prstGeom>
        </p:spPr>
      </p:pic>
    </p:spTree>
    <p:extLst>
      <p:ext uri="{BB962C8B-B14F-4D97-AF65-F5344CB8AC3E}">
        <p14:creationId xmlns:p14="http://schemas.microsoft.com/office/powerpoint/2010/main" val="369083034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144</TotalTime>
  <Words>988</Words>
  <Application>Microsoft Office PowerPoint</Application>
  <PresentationFormat>Widescreen</PresentationFormat>
  <Paragraphs>139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Tenorite</vt:lpstr>
      <vt:lpstr>Office Theme</vt:lpstr>
      <vt:lpstr>Cyclistic Increasing Bikeshare Company’s Membership</vt:lpstr>
      <vt:lpstr>Hello!</vt:lpstr>
      <vt:lpstr>Agenda</vt:lpstr>
      <vt:lpstr>Background</vt:lpstr>
      <vt:lpstr>Business Questions</vt:lpstr>
      <vt:lpstr>Goals</vt:lpstr>
      <vt:lpstr>Total Rides by Memberships</vt:lpstr>
      <vt:lpstr>Total Rides per Months for 1 Year</vt:lpstr>
      <vt:lpstr>Total Rides per Seasons for 1 Year</vt:lpstr>
      <vt:lpstr>Total Rides per Days for 1 Year</vt:lpstr>
      <vt:lpstr>Average Ride Time by Months for 1 Year</vt:lpstr>
      <vt:lpstr>Average Ride Time by Days in 1 Year</vt:lpstr>
      <vt:lpstr>Total Rides by Types of Bike</vt:lpstr>
      <vt:lpstr>Key Findings</vt:lpstr>
      <vt:lpstr>Key Findings</vt:lpstr>
      <vt:lpstr>Key Findings</vt:lpstr>
      <vt:lpstr>Suggestion 1</vt:lpstr>
      <vt:lpstr>Suggestion 1</vt:lpstr>
      <vt:lpstr>Suggestion 2</vt:lpstr>
      <vt:lpstr>Suggestion 3</vt:lpstr>
      <vt:lpstr>Suggestion 3</vt:lpstr>
      <vt:lpstr>Things to Consider</vt:lpstr>
      <vt:lpstr>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Increasing Bikeshare Company’s Membership</dc:title>
  <dc:creator>Reinhard Shen</dc:creator>
  <cp:lastModifiedBy>Reinhard Shen</cp:lastModifiedBy>
  <cp:revision>1</cp:revision>
  <dcterms:created xsi:type="dcterms:W3CDTF">2023-07-28T14:57:21Z</dcterms:created>
  <dcterms:modified xsi:type="dcterms:W3CDTF">2023-07-28T17:22:20Z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