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5C7ED01-24F1-455C-8847-F550C6F8EACB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8E14B-EC3A-47FE-967D-087F58E15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Online Cloud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9D4533-F591-4E7B-9AB6-50D69CB40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By </a:t>
            </a:r>
            <a:r>
              <a:rPr lang="de-AT" dirty="0" err="1"/>
              <a:t>Kment</a:t>
            </a:r>
            <a:r>
              <a:rPr lang="de-AT" dirty="0"/>
              <a:t> Dominik, </a:t>
            </a:r>
          </a:p>
          <a:p>
            <a:r>
              <a:rPr lang="de-AT" dirty="0"/>
              <a:t>Körner Hendrik</a:t>
            </a:r>
          </a:p>
          <a:p>
            <a:r>
              <a:rPr lang="de-AT" dirty="0"/>
              <a:t> and Wöhrer Reinhard</a:t>
            </a:r>
          </a:p>
        </p:txBody>
      </p:sp>
    </p:spTree>
    <p:extLst>
      <p:ext uri="{BB962C8B-B14F-4D97-AF65-F5344CB8AC3E}">
        <p14:creationId xmlns:p14="http://schemas.microsoft.com/office/powerpoint/2010/main" val="388755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A7D5A-32E7-4546-A7C9-3BE9C9F23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034" y="2289313"/>
            <a:ext cx="6941932" cy="2279373"/>
          </a:xfrm>
        </p:spPr>
        <p:txBody>
          <a:bodyPr/>
          <a:lstStyle/>
          <a:p>
            <a:r>
              <a:rPr lang="de-AT" sz="7200" dirty="0" err="1"/>
              <a:t>Thanks</a:t>
            </a:r>
            <a:r>
              <a:rPr lang="de-AT" sz="7200" dirty="0"/>
              <a:t> </a:t>
            </a:r>
            <a:r>
              <a:rPr lang="de-AT" sz="7200" dirty="0" err="1"/>
              <a:t>for</a:t>
            </a:r>
            <a:r>
              <a:rPr lang="de-AT" sz="7200" dirty="0"/>
              <a:t> </a:t>
            </a:r>
            <a:r>
              <a:rPr lang="de-AT" sz="7200" dirty="0" err="1"/>
              <a:t>your</a:t>
            </a:r>
            <a:r>
              <a:rPr lang="de-AT" sz="7200" dirty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178167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5A5C3-ED5E-4508-BEDA-5476E4BE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Project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D7994-776A-4300-95F3-6AB54497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AT" dirty="0"/>
              <a:t>Online Storage on an </a:t>
            </a:r>
            <a:r>
              <a:rPr lang="de-AT" dirty="0" err="1"/>
              <a:t>Raspbery</a:t>
            </a:r>
            <a:r>
              <a:rPr lang="de-AT" dirty="0"/>
              <a:t> Pi</a:t>
            </a:r>
          </a:p>
          <a:p>
            <a:pPr algn="ctr"/>
            <a:endParaRPr lang="de-AT" dirty="0"/>
          </a:p>
          <a:p>
            <a:pPr algn="ctr"/>
            <a:r>
              <a:rPr lang="de-AT" dirty="0"/>
              <a:t>Website </a:t>
            </a:r>
            <a:r>
              <a:rPr lang="de-AT" dirty="0" err="1"/>
              <a:t>with</a:t>
            </a:r>
            <a:r>
              <a:rPr lang="de-AT" dirty="0"/>
              <a:t> online </a:t>
            </a:r>
            <a:r>
              <a:rPr lang="de-AT" dirty="0" err="1"/>
              <a:t>access</a:t>
            </a:r>
            <a:endParaRPr lang="de-AT" dirty="0"/>
          </a:p>
          <a:p>
            <a:pPr algn="ctr"/>
            <a:endParaRPr lang="de-AT" dirty="0"/>
          </a:p>
          <a:p>
            <a:pPr algn="ctr"/>
            <a:r>
              <a:rPr lang="de-AT" dirty="0"/>
              <a:t>Database </a:t>
            </a:r>
            <a:r>
              <a:rPr lang="de-AT" dirty="0" err="1"/>
              <a:t>for</a:t>
            </a:r>
            <a:r>
              <a:rPr lang="de-AT" dirty="0"/>
              <a:t> User </a:t>
            </a:r>
            <a:r>
              <a:rPr lang="de-AT" dirty="0" err="1"/>
              <a:t>Administartion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83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FF805-0616-47A2-A9B2-6763C99C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Raspberry 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020EBD-F9FE-41D1-8656-D8F2ED4F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AT" dirty="0"/>
              <a:t>Raspberry PI 3 Model B</a:t>
            </a:r>
          </a:p>
          <a:p>
            <a:pPr algn="ctr"/>
            <a:endParaRPr lang="de-AT" dirty="0"/>
          </a:p>
          <a:p>
            <a:pPr algn="ctr"/>
            <a:r>
              <a:rPr lang="de-AT" dirty="0"/>
              <a:t>Quad Core 1.2GHz 64bit CPU</a:t>
            </a:r>
          </a:p>
          <a:p>
            <a:pPr algn="ctr"/>
            <a:r>
              <a:rPr lang="en-US" dirty="0"/>
              <a:t>BCM43438 wireless LAN and Bluetooth Low Energy (BLE) on board</a:t>
            </a:r>
          </a:p>
          <a:p>
            <a:pPr algn="ctr"/>
            <a:r>
              <a:rPr lang="de-AT" dirty="0"/>
              <a:t>1GB RAM</a:t>
            </a:r>
            <a:endParaRPr lang="en-US" dirty="0"/>
          </a:p>
          <a:p>
            <a:pPr algn="ctr"/>
            <a:r>
              <a:rPr lang="en-US" dirty="0"/>
              <a:t>32 GB SIM card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711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533AC-205C-4F05-BC7F-07021C04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863" y="982662"/>
            <a:ext cx="3914175" cy="1303867"/>
          </a:xfrm>
        </p:spPr>
        <p:txBody>
          <a:bodyPr/>
          <a:lstStyle/>
          <a:p>
            <a:r>
              <a:rPr lang="de-AT" dirty="0"/>
              <a:t>Time </a:t>
            </a:r>
            <a:r>
              <a:rPr lang="de-AT" dirty="0" err="1"/>
              <a:t>Estimation</a:t>
            </a:r>
            <a:endParaRPr lang="de-AT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CDD1341-7EB7-4088-B1B7-12290173B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0038" y="866494"/>
            <a:ext cx="6046097" cy="51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9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85B8A-82BF-47A4-8B41-24B9990F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067" y="773723"/>
            <a:ext cx="1461866" cy="724485"/>
          </a:xfrm>
        </p:spPr>
        <p:txBody>
          <a:bodyPr>
            <a:normAutofit fontScale="90000"/>
          </a:bodyPr>
          <a:lstStyle/>
          <a:p>
            <a:r>
              <a:rPr lang="de-AT" dirty="0"/>
              <a:t>PSP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887BF15-F7EC-40B5-BFEF-650EE2955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15" y="1498208"/>
            <a:ext cx="9245569" cy="43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1D45A-64A8-45F1-B746-114B796E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543" y="604911"/>
            <a:ext cx="1336913" cy="950097"/>
          </a:xfrm>
        </p:spPr>
        <p:txBody>
          <a:bodyPr/>
          <a:lstStyle/>
          <a:p>
            <a:r>
              <a:rPr lang="de-AT" dirty="0"/>
              <a:t>PAP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DBC1106-6233-46C2-825D-D4BEBB9F4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460" y="1555008"/>
            <a:ext cx="10637080" cy="44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C2E3A-65C7-473A-AB18-D408315C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990" y="787790"/>
            <a:ext cx="3572020" cy="921433"/>
          </a:xfrm>
        </p:spPr>
        <p:txBody>
          <a:bodyPr/>
          <a:lstStyle/>
          <a:p>
            <a:r>
              <a:rPr lang="de-AT" dirty="0"/>
              <a:t>Website Design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3EC378-8465-4F6B-B8A0-0EB7DE4AC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617" y="1719774"/>
            <a:ext cx="10526765" cy="3948594"/>
          </a:xfrm>
        </p:spPr>
      </p:pic>
    </p:spTree>
    <p:extLst>
      <p:ext uri="{BB962C8B-B14F-4D97-AF65-F5344CB8AC3E}">
        <p14:creationId xmlns:p14="http://schemas.microsoft.com/office/powerpoint/2010/main" val="7726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A9F1F-B3CB-473C-B366-DB455B15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27F41A-A8A8-493C-BBD7-96F2096D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AT" dirty="0"/>
              <a:t>Linux </a:t>
            </a:r>
            <a:r>
              <a:rPr lang="de-AT" dirty="0" err="1"/>
              <a:t>is</a:t>
            </a:r>
            <a:r>
              <a:rPr lang="de-AT" dirty="0"/>
              <a:t> Hard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Learn</a:t>
            </a:r>
            <a:r>
              <a:rPr lang="de-AT" dirty="0"/>
              <a:t> but Easy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endParaRPr lang="de-AT" dirty="0"/>
          </a:p>
          <a:p>
            <a:pPr algn="ctr"/>
            <a:endParaRPr lang="de-AT" dirty="0"/>
          </a:p>
          <a:p>
            <a:pPr algn="ctr"/>
            <a:r>
              <a:rPr lang="de-AT" dirty="0"/>
              <a:t>Start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Project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soon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possible</a:t>
            </a:r>
          </a:p>
          <a:p>
            <a:pPr algn="ctr"/>
            <a:endParaRPr lang="de-AT" dirty="0"/>
          </a:p>
          <a:p>
            <a:pPr algn="ctr"/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lazy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446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4CE19-4D46-4BF1-B788-1E57651A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4C7F4-2959-4AED-8C12-5F5E4C90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1702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94</Words>
  <Application>Microsoft Office PowerPoint</Application>
  <PresentationFormat>Breitbild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Organisch</vt:lpstr>
      <vt:lpstr>Online Cloud</vt:lpstr>
      <vt:lpstr>Project Description</vt:lpstr>
      <vt:lpstr>Raspberry Pi</vt:lpstr>
      <vt:lpstr>Time Estimation</vt:lpstr>
      <vt:lpstr>PSP</vt:lpstr>
      <vt:lpstr>PAP</vt:lpstr>
      <vt:lpstr>Website Design</vt:lpstr>
      <vt:lpstr>Lessons Learned</vt:lpstr>
      <vt:lpstr>Live Demo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Cloud</dc:title>
  <dc:creator>Reinhard Wöhrer</dc:creator>
  <cp:lastModifiedBy>Reinhard Wöhrer</cp:lastModifiedBy>
  <cp:revision>3</cp:revision>
  <dcterms:created xsi:type="dcterms:W3CDTF">2018-06-04T09:59:58Z</dcterms:created>
  <dcterms:modified xsi:type="dcterms:W3CDTF">2018-06-04T10:48:01Z</dcterms:modified>
</cp:coreProperties>
</file>