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+tJp3z3tp7sScKbHO1JwSU8P+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Entropy of a language is a statistical parameter which measures, in a certain sense, how much information is produced on the average for each letter of a text in a language. </a:t>
            </a:r>
            <a:br>
              <a:rPr lang="en-GB"/>
            </a:br>
            <a:r>
              <a:rPr lang="en-GB"/>
              <a:t>When compressing the text, the letters of the text must be translated into binary digits 0 or 1. Entropy H is the average number of binary digits required per letter of the original language to translate each letter in a most efficient way</a:t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7072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CSE 477: Introduction to Computer Security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7"/>
            <a:ext cx="9144000" cy="276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/>
              <a:t>Lecture – 4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Course Teacher: Dr. Md Sadek Ferdous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Assistant Professor, CSE, SUST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E-mail: ripul.bd@gmail.com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Public key distribution</a:t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11582400" y="4678017"/>
            <a:ext cx="196022" cy="246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838200" y="1825625"/>
            <a:ext cx="10515600" cy="1699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>
                <a:solidFill>
                  <a:srgbClr val="FF0000"/>
                </a:solidFill>
              </a:rPr>
              <a:t>How many keys do we need to distribute for n users??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Public key distribution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838200" y="1825624"/>
            <a:ext cx="6609522" cy="476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Only one key is needed for each recipient!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11582400" y="4678017"/>
            <a:ext cx="196022" cy="246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481" y="2483126"/>
            <a:ext cx="5153439" cy="389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Combining symmetric and public key systems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838200" y="1825624"/>
            <a:ext cx="10515600" cy="46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main disadvantage of public-key cryptosystems is that they are much slower than existing symmetric encryption schemes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Hence, public-key cryptography is unsuitable for interactive sessions that use a lot of back-and-forth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Also, public-key cryptosystems have larger key lengths than that for symmetric cryptosystems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For example, RSA is commonly used with 2,048-bit keys while AES is typically used with 256-bit keys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Combining symmetric and public key systems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838200" y="1825624"/>
            <a:ext cx="5403574" cy="46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To work around these disadvantages,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public-key cryptosystems are often used in practice just to allow Alice and Bob to exchange a shared secret 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Once exchanged, the shared secret key then can be used for communication encrypted with a symmetric encryption scheme </a:t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1774" y="1943306"/>
            <a:ext cx="5550311" cy="349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Digital signature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38200" y="1825624"/>
            <a:ext cx="10744200" cy="46944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08" l="-825" r="0" t="-3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Man In The Middle (MITM) Attack</a:t>
            </a:r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2480" l="5504" r="3943" t="62668"/>
          <a:stretch/>
        </p:blipFill>
        <p:spPr>
          <a:xfrm>
            <a:off x="6596008" y="3042781"/>
            <a:ext cx="5311739" cy="11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Charlie is in the middle between Alice and Bob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Charlie can: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View traffic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Change traffic </a:t>
            </a:r>
            <a:endParaRPr>
              <a:solidFill>
                <a:srgbClr val="0C6D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Add traffic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Delete traffic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Charlie could be: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Internet service provider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Virtual Private Network (VPN) provider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WIFI provider such as a coffee shop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An attacker re-routing your connection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600">
                <a:latin typeface="Calibri"/>
                <a:ea typeface="Calibri"/>
                <a:cs typeface="Calibri"/>
                <a:sym typeface="Calibri"/>
              </a:rPr>
              <a:t>An incompetent admin (it happens) 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Simple attacks on crypto systems: MITM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838200" y="1825624"/>
            <a:ext cx="5626099" cy="46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straightforward use of a cryptosystem presented, which consists of simply transmitting the ciphertext, assures confidentiality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However, it does not guarantee the authenticity and integrity of the message if the adversary can intercept and modify the ciphertext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How the recipient can be assured that the message s(he) receives is the intended one?</a:t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299" y="2104335"/>
            <a:ext cx="5549649" cy="3302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8375374" y="5451202"/>
            <a:ext cx="2048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Man-In-The-Middle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Simple attacks on crypto systems: MITM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838200" y="1825624"/>
            <a:ext cx="10515600" cy="46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Bob (M, S): (C,S) -&gt; Eve (C’,S’) -&gt; Alice (C’, S’): (M’,S’)??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 that </a:t>
            </a:r>
            <a:r>
              <a:rPr i="1" lang="en-GB"/>
              <a:t>M</a:t>
            </a:r>
            <a:r>
              <a:rPr lang="en-GB"/>
              <a:t>′ will be different from the original message </a:t>
            </a:r>
            <a:r>
              <a:rPr i="1" lang="en-GB"/>
              <a:t>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When Alice verifies the digital signature </a:t>
            </a:r>
            <a:r>
              <a:rPr i="1" lang="en-GB"/>
              <a:t>S</a:t>
            </a:r>
            <a:r>
              <a:rPr lang="en-GB"/>
              <a:t>′, she obtains message </a:t>
            </a:r>
            <a:r>
              <a:rPr i="1" lang="en-GB"/>
              <a:t>M</a:t>
            </a:r>
            <a:r>
              <a:rPr lang="en-GB"/>
              <a:t>′ by encrypting </a:t>
            </a:r>
            <a:r>
              <a:rPr i="1" lang="en-GB"/>
              <a:t>S’</a:t>
            </a:r>
            <a:r>
              <a:rPr lang="en-GB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Thus, Alice is led to believe that Bob has signed </a:t>
            </a:r>
            <a:r>
              <a:rPr i="1" lang="en-GB"/>
              <a:t>M</a:t>
            </a:r>
            <a:r>
              <a:rPr lang="en-GB"/>
              <a:t>′ instead of </a:t>
            </a:r>
            <a:r>
              <a:rPr i="1" lang="en-GB"/>
              <a:t>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 that in the above attacks the adversary can arbitrarily alter the transmitted ciphertext or signature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However, the adversary cannot choose, or even figure out, what would be the resulting plaintext since she does not have the ability to decrypt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Thus, the above attacks are effective only if any arbitrary sequence of bits is a possible message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This scenario occurs, for example, when a randomly generated symmetric key is transmitted encrypted with a public-key cryptosystem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Simple attacks on crypto systems: brute-force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838200" y="1825624"/>
            <a:ext cx="10515600" cy="46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How about brute forcing a crypto system?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Trying different probable keys over a cipher text to decrypt it to a meaningful 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Mind you, encryption and decryption functions are open, just the key is secret!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the plaintext is an arbitrary binary string, this attack cannot succeed, as there is no way for the attacker to distinguish a valid message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However, if the plaintext is known to be text in a natural language, then the adversary hopes that only a small subset of the decryption results (ideally just a single plaintext) will be a meaningful text for the language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Brute force attack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838200" y="1825624"/>
            <a:ext cx="10515600" cy="47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Some knowledge about the possible message being sent will then help the attacker pinpoint the correct plaintext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Key should be a sufficiently long random value to make exhaustive search attacks unfeasible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Problem is it is usually easy to recognize that a message is a valid plaintext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For example, given a certain ciphertext, if an attacker could decrypt it with a given key and get message NGGNPXNGQNJABAVEIVARORNPU, which she can immediately dismiss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But if she gets message ATTACKATDAWNONIRVINEBEACH, then she can be confident she has found the decryption 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This ability is related to the </a:t>
            </a:r>
            <a:r>
              <a:rPr b="1" i="1" lang="en-GB"/>
              <a:t>unicity distance </a:t>
            </a:r>
            <a:r>
              <a:rPr lang="en-GB"/>
              <a:t>for a cryptosystem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Basic crypto concepts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Brute force attack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Brute force attack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Brute force attack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-1325" t="-35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Brute force attack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2" r="-842" t="-29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Brute force attack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For the English language and the 256-bit AES cryptosystem, the unicity distance is about 304 bits or 38 ASCII-encoded characters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This is only half a line of 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We can conclude that brute-force decryption is likely to succeed for messages in natural language that are not too short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Namely, when a key yields a plaintext that is a meaningful text, the attacker has probably recovered the original message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b="27152" l="0" r="0" t="0"/>
          <a:stretch/>
        </p:blipFill>
        <p:spPr>
          <a:xfrm>
            <a:off x="4233753" y="1632856"/>
            <a:ext cx="3724493" cy="35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Encryption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means to allow two parties, customarily called Alice and Bob, to establish confidential communication over an insecure channel that is subject to eavesdropping 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8978" y="3182256"/>
            <a:ext cx="5314043" cy="322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Encryption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message M is called the </a:t>
            </a:r>
            <a:r>
              <a:rPr b="1" lang="en-GB"/>
              <a:t>plaintext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Alice will convert plaintext M to an encrypted form using an encryption algorithm E that outputs a </a:t>
            </a:r>
            <a:r>
              <a:rPr b="1" lang="en-GB"/>
              <a:t>ciphertext C for M 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1537" l="0" r="0" t="0"/>
          <a:stretch/>
        </p:blipFill>
        <p:spPr>
          <a:xfrm>
            <a:off x="3411763" y="3676651"/>
            <a:ext cx="5377121" cy="269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Encryption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4"/>
            <a:ext cx="10515600" cy="4906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As equations: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 = E(M), M = D(C)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encryption and decryption algorithms are chosen so that it is infeasible for someone other than Alice and Bob to determine plaintext M from ciphertext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Thus, ciphertext C can be transmitted over an insecure channel that can be eavesdropped by an adversary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decryption algorithm must use some secret information known to Bob, and possibly also to Alice, but no other party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using an auxiliary input a secret number or string called </a:t>
            </a:r>
            <a:r>
              <a:rPr b="1" i="1" lang="en-GB"/>
              <a:t>decryption key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decryption algorithm itself can be implemented by standard, publicly available software and only the decryption key needs to remain secret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Similarly, the encryption algorithm uses as auxiliary input an </a:t>
            </a:r>
            <a:r>
              <a:rPr b="1" i="1" lang="en-GB"/>
              <a:t>encryption key</a:t>
            </a:r>
            <a:r>
              <a:rPr lang="en-GB"/>
              <a:t>, which is associated with the decryption key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If it is feasible to derive the decryption key from the encryption key, the encryption key should be kept secret as well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Cryptosystem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4"/>
            <a:ext cx="10515600" cy="4058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</a:t>
            </a:r>
            <a:r>
              <a:rPr b="1" i="1" lang="en-GB"/>
              <a:t>cryptosystem </a:t>
            </a:r>
            <a:r>
              <a:rPr lang="en-GB"/>
              <a:t>consists of seven components: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set of possible plaintexts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set of possible ciphertexts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set of encryption keys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set of decryption keys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correspondence between encryption keys and decryption keys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encryption algorithm to use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decryption algorithm to use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Cryptosystem: Caesar cipher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4"/>
            <a:ext cx="6662530" cy="4707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Replace each letter with the one “three over” in the alphabet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An example of a shift cipher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Can be denoted using the following formula: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GB"/>
              <a:t>s</a:t>
            </a:r>
            <a:r>
              <a:rPr lang="en-GB"/>
              <a:t>(</a:t>
            </a:r>
            <a:r>
              <a:rPr i="1" lang="en-GB"/>
              <a:t>c</a:t>
            </a:r>
            <a:r>
              <a:rPr lang="en-GB"/>
              <a:t>, </a:t>
            </a:r>
            <a:r>
              <a:rPr i="1" lang="en-GB"/>
              <a:t>k</a:t>
            </a:r>
            <a:r>
              <a:rPr lang="en-GB"/>
              <a:t>), here </a:t>
            </a:r>
            <a:r>
              <a:rPr i="1" lang="en-GB"/>
              <a:t>c</a:t>
            </a:r>
            <a:r>
              <a:rPr lang="en-GB"/>
              <a:t> represents one of 23 letters in Latin Alphabet and </a:t>
            </a:r>
            <a:r>
              <a:rPr i="1" lang="en-GB"/>
              <a:t>k</a:t>
            </a:r>
            <a:r>
              <a:rPr lang="en-GB"/>
              <a:t> represents the key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If </a:t>
            </a:r>
            <a:r>
              <a:rPr i="1" lang="en-GB"/>
              <a:t>k </a:t>
            </a:r>
            <a:r>
              <a:rPr lang="en-GB"/>
              <a:t>&gt; 0, forward shift (encryption) and if </a:t>
            </a:r>
            <a:r>
              <a:rPr i="1" lang="en-GB"/>
              <a:t>k</a:t>
            </a:r>
            <a:r>
              <a:rPr lang="en-GB"/>
              <a:t> &lt; 0, backward shift (decryption)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Example: s(A,3) = D, s(D,-3) = 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For Caesar cipher, {</a:t>
            </a:r>
            <a:r>
              <a:rPr i="1" lang="en-GB"/>
              <a:t>k</a:t>
            </a:r>
            <a:r>
              <a:rPr lang="en-GB"/>
              <a:t>=3} is the set of encryption key and {</a:t>
            </a:r>
            <a:r>
              <a:rPr i="1" lang="en-GB"/>
              <a:t>k</a:t>
            </a:r>
            <a:r>
              <a:rPr lang="en-GB"/>
              <a:t>=-3} is the set of decryption 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Uses modulo operation in a sort of circular shift fashion when shift goes beyond the limit</a:t>
            </a:r>
            <a:endParaRPr/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4578" y="3307590"/>
            <a:ext cx="3883840" cy="174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Symmetric key distribution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825624"/>
            <a:ext cx="6609522" cy="476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Symmetric crypto-systems are quite fast and efficient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However their main problem is key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 requires each pair of communicating parties to share a (separate) secret key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there are n parties, it means it requires a a total of </a:t>
            </a:r>
            <a:r>
              <a:rPr i="1" lang="en-GB"/>
              <a:t>n</a:t>
            </a:r>
            <a:r>
              <a:rPr lang="en-GB"/>
              <a:t>(</a:t>
            </a:r>
            <a:r>
              <a:rPr i="1" lang="en-GB"/>
              <a:t>n </a:t>
            </a:r>
            <a:r>
              <a:rPr lang="en-GB"/>
              <a:t>− 1)/2 keys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7722" y="2410239"/>
            <a:ext cx="43307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11582400" y="4678017"/>
            <a:ext cx="196022" cy="246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Public key cryptography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838200" y="1825624"/>
            <a:ext cx="7166113" cy="46944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66" l="-1415" r="-1592" t="-32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8287" y="2813119"/>
            <a:ext cx="4343914" cy="201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2018-03-28T08:20:04Z</dcterms:created>
  <dc:creator>Ferdous, Md Sadek</dc:creator>
</cp:coreProperties>
</file>