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a6dbcbf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1a6dbcbf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1a6dbcbf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1a6dbcbf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353800"/>
            <a:ext cx="85206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Human Computer Interaction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Fundamentals and Practice   [ SWE - 431 ]</a:t>
            </a:r>
            <a:endParaRPr sz="2800"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428075"/>
            <a:ext cx="395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1413"/>
                </a:solidFill>
                <a:latin typeface="Merriweather"/>
                <a:ea typeface="Merriweather"/>
                <a:cs typeface="Merriweather"/>
                <a:sym typeface="Merriweather"/>
              </a:rPr>
              <a:t>Gerard Jounghyun Kim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6059725" y="4196750"/>
            <a:ext cx="286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Mahfuzur Rahman Emon</a:t>
            </a:r>
            <a:b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Lecturer, IICT, SUST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480775" y="2349500"/>
            <a:ext cx="625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Chapter: </a:t>
            </a:r>
            <a:endParaRPr b="1" sz="20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150" y="9075"/>
            <a:ext cx="9144000" cy="771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Human Computer Interaction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 1: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572500" y="780075"/>
            <a:ext cx="82242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89" y="164774"/>
            <a:ext cx="36176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348" y="266873"/>
            <a:ext cx="399100" cy="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