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348B65-8E99-402A-9085-13F72BD9D4EB}" v="32" dt="2022-02-22T02:52:49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customXml" Target="../customXml/item3.xml"/><Relationship Id="rId5" Type="http://schemas.openxmlformats.org/officeDocument/2006/relationships/theme" Target="theme/theme1.xml"/><Relationship Id="rId10" Type="http://schemas.openxmlformats.org/officeDocument/2006/relationships/customXml" Target="../customXml/item2.xml"/><Relationship Id="rId4" Type="http://schemas.openxmlformats.org/officeDocument/2006/relationships/viewProps" Target="view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ao, Guan Lun (RC-CN DI FA ST&amp;PM SUP IT&amp;EDGE)" userId="2df5475b-cbbf-4b5a-bfd8-011f08dc60fc" providerId="ADAL" clId="{B7348B65-8E99-402A-9085-13F72BD9D4EB}"/>
    <pc:docChg chg="undo redo custSel addSld modSld">
      <pc:chgData name="Qiao, Guan Lun (RC-CN DI FA ST&amp;PM SUP IT&amp;EDGE)" userId="2df5475b-cbbf-4b5a-bfd8-011f08dc60fc" providerId="ADAL" clId="{B7348B65-8E99-402A-9085-13F72BD9D4EB}" dt="2022-02-22T02:52:49.283" v="147"/>
      <pc:docMkLst>
        <pc:docMk/>
      </pc:docMkLst>
      <pc:sldChg chg="addSp delSp modSp new mod">
        <pc:chgData name="Qiao, Guan Lun (RC-CN DI FA ST&amp;PM SUP IT&amp;EDGE)" userId="2df5475b-cbbf-4b5a-bfd8-011f08dc60fc" providerId="ADAL" clId="{B7348B65-8E99-402A-9085-13F72BD9D4EB}" dt="2022-02-22T02:52:49.283" v="147"/>
        <pc:sldMkLst>
          <pc:docMk/>
          <pc:sldMk cId="4162250115" sldId="256"/>
        </pc:sldMkLst>
        <pc:spChg chg="del">
          <ac:chgData name="Qiao, Guan Lun (RC-CN DI FA ST&amp;PM SUP IT&amp;EDGE)" userId="2df5475b-cbbf-4b5a-bfd8-011f08dc60fc" providerId="ADAL" clId="{B7348B65-8E99-402A-9085-13F72BD9D4EB}" dt="2022-02-22T02:38:09.472" v="1" actId="478"/>
          <ac:spMkLst>
            <pc:docMk/>
            <pc:sldMk cId="4162250115" sldId="256"/>
            <ac:spMk id="2" creationId="{541796EC-E1EB-4A93-936A-63ABE332F94A}"/>
          </ac:spMkLst>
        </pc:spChg>
        <pc:spChg chg="del">
          <ac:chgData name="Qiao, Guan Lun (RC-CN DI FA ST&amp;PM SUP IT&amp;EDGE)" userId="2df5475b-cbbf-4b5a-bfd8-011f08dc60fc" providerId="ADAL" clId="{B7348B65-8E99-402A-9085-13F72BD9D4EB}" dt="2022-02-22T02:38:11.116" v="2" actId="478"/>
          <ac:spMkLst>
            <pc:docMk/>
            <pc:sldMk cId="4162250115" sldId="256"/>
            <ac:spMk id="3" creationId="{9C924F3F-641A-4BE0-BB9D-6904EC3D4BC3}"/>
          </ac:spMkLst>
        </pc:spChg>
        <pc:spChg chg="add mod">
          <ac:chgData name="Qiao, Guan Lun (RC-CN DI FA ST&amp;PM SUP IT&amp;EDGE)" userId="2df5475b-cbbf-4b5a-bfd8-011f08dc60fc" providerId="ADAL" clId="{B7348B65-8E99-402A-9085-13F72BD9D4EB}" dt="2022-02-22T02:38:23.715" v="8" actId="1076"/>
          <ac:spMkLst>
            <pc:docMk/>
            <pc:sldMk cId="4162250115" sldId="256"/>
            <ac:spMk id="4" creationId="{E5043B20-8346-405C-8437-711A9E02DC3D}"/>
          </ac:spMkLst>
        </pc:spChg>
        <pc:spChg chg="add mod">
          <ac:chgData name="Qiao, Guan Lun (RC-CN DI FA ST&amp;PM SUP IT&amp;EDGE)" userId="2df5475b-cbbf-4b5a-bfd8-011f08dc60fc" providerId="ADAL" clId="{B7348B65-8E99-402A-9085-13F72BD9D4EB}" dt="2022-02-22T02:38:35.852" v="13" actId="14100"/>
          <ac:spMkLst>
            <pc:docMk/>
            <pc:sldMk cId="4162250115" sldId="256"/>
            <ac:spMk id="5" creationId="{82D38009-BF6A-4D08-AA25-CFA8A476CA7F}"/>
          </ac:spMkLst>
        </pc:spChg>
        <pc:spChg chg="add mod">
          <ac:chgData name="Qiao, Guan Lun (RC-CN DI FA ST&amp;PM SUP IT&amp;EDGE)" userId="2df5475b-cbbf-4b5a-bfd8-011f08dc60fc" providerId="ADAL" clId="{B7348B65-8E99-402A-9085-13F72BD9D4EB}" dt="2022-02-22T02:38:58.446" v="29" actId="404"/>
          <ac:spMkLst>
            <pc:docMk/>
            <pc:sldMk cId="4162250115" sldId="256"/>
            <ac:spMk id="6" creationId="{0F58A24E-FD65-4F26-A330-D8B5633C02D4}"/>
          </ac:spMkLst>
        </pc:spChg>
        <pc:spChg chg="add mod">
          <ac:chgData name="Qiao, Guan Lun (RC-CN DI FA ST&amp;PM SUP IT&amp;EDGE)" userId="2df5475b-cbbf-4b5a-bfd8-011f08dc60fc" providerId="ADAL" clId="{B7348B65-8E99-402A-9085-13F72BD9D4EB}" dt="2022-02-22T02:39:17.125" v="44" actId="20577"/>
          <ac:spMkLst>
            <pc:docMk/>
            <pc:sldMk cId="4162250115" sldId="256"/>
            <ac:spMk id="7" creationId="{8C28C9DE-953C-4F83-875A-C3F90FFC84AA}"/>
          </ac:spMkLst>
        </pc:spChg>
        <pc:spChg chg="add mod">
          <ac:chgData name="Qiao, Guan Lun (RC-CN DI FA ST&amp;PM SUP IT&amp;EDGE)" userId="2df5475b-cbbf-4b5a-bfd8-011f08dc60fc" providerId="ADAL" clId="{B7348B65-8E99-402A-9085-13F72BD9D4EB}" dt="2022-02-22T02:39:21.755" v="48" actId="20577"/>
          <ac:spMkLst>
            <pc:docMk/>
            <pc:sldMk cId="4162250115" sldId="256"/>
            <ac:spMk id="8" creationId="{64B59C7E-8C75-4BD9-8523-02576CD77EB7}"/>
          </ac:spMkLst>
        </pc:spChg>
        <pc:spChg chg="add mod">
          <ac:chgData name="Qiao, Guan Lun (RC-CN DI FA ST&amp;PM SUP IT&amp;EDGE)" userId="2df5475b-cbbf-4b5a-bfd8-011f08dc60fc" providerId="ADAL" clId="{B7348B65-8E99-402A-9085-13F72BD9D4EB}" dt="2022-02-22T02:40:13.283" v="67" actId="1035"/>
          <ac:spMkLst>
            <pc:docMk/>
            <pc:sldMk cId="4162250115" sldId="256"/>
            <ac:spMk id="9" creationId="{7DAC73CE-1278-43EA-97CC-5789FDEA44A3}"/>
          </ac:spMkLst>
        </pc:spChg>
        <pc:spChg chg="add mod">
          <ac:chgData name="Qiao, Guan Lun (RC-CN DI FA ST&amp;PM SUP IT&amp;EDGE)" userId="2df5475b-cbbf-4b5a-bfd8-011f08dc60fc" providerId="ADAL" clId="{B7348B65-8E99-402A-9085-13F72BD9D4EB}" dt="2022-02-22T02:40:13.283" v="67" actId="1035"/>
          <ac:spMkLst>
            <pc:docMk/>
            <pc:sldMk cId="4162250115" sldId="256"/>
            <ac:spMk id="10" creationId="{FCDE2037-5F65-45F3-A405-126BF3419449}"/>
          </ac:spMkLst>
        </pc:spChg>
        <pc:spChg chg="add mod">
          <ac:chgData name="Qiao, Guan Lun (RC-CN DI FA ST&amp;PM SUP IT&amp;EDGE)" userId="2df5475b-cbbf-4b5a-bfd8-011f08dc60fc" providerId="ADAL" clId="{B7348B65-8E99-402A-9085-13F72BD9D4EB}" dt="2022-02-22T02:40:13.283" v="67" actId="1035"/>
          <ac:spMkLst>
            <pc:docMk/>
            <pc:sldMk cId="4162250115" sldId="256"/>
            <ac:spMk id="11" creationId="{A9EF3500-F844-4CBE-971A-CED0677B18BA}"/>
          </ac:spMkLst>
        </pc:spChg>
        <pc:spChg chg="add mod">
          <ac:chgData name="Qiao, Guan Lun (RC-CN DI FA ST&amp;PM SUP IT&amp;EDGE)" userId="2df5475b-cbbf-4b5a-bfd8-011f08dc60fc" providerId="ADAL" clId="{B7348B65-8E99-402A-9085-13F72BD9D4EB}" dt="2022-02-22T02:40:36.541" v="75" actId="404"/>
          <ac:spMkLst>
            <pc:docMk/>
            <pc:sldMk cId="4162250115" sldId="256"/>
            <ac:spMk id="12" creationId="{0DE948B7-9171-4712-B92D-D10D331AEE64}"/>
          </ac:spMkLst>
        </pc:spChg>
        <pc:spChg chg="add mod">
          <ac:chgData name="Qiao, Guan Lun (RC-CN DI FA ST&amp;PM SUP IT&amp;EDGE)" userId="2df5475b-cbbf-4b5a-bfd8-011f08dc60fc" providerId="ADAL" clId="{B7348B65-8E99-402A-9085-13F72BD9D4EB}" dt="2022-02-22T02:40:44.194" v="78" actId="14100"/>
          <ac:spMkLst>
            <pc:docMk/>
            <pc:sldMk cId="4162250115" sldId="256"/>
            <ac:spMk id="13" creationId="{CCF3AE1A-A73E-44C3-80A8-4D9560DC1428}"/>
          </ac:spMkLst>
        </pc:spChg>
        <pc:spChg chg="add mod">
          <ac:chgData name="Qiao, Guan Lun (RC-CN DI FA ST&amp;PM SUP IT&amp;EDGE)" userId="2df5475b-cbbf-4b5a-bfd8-011f08dc60fc" providerId="ADAL" clId="{B7348B65-8E99-402A-9085-13F72BD9D4EB}" dt="2022-02-22T02:40:52.346" v="81" actId="14100"/>
          <ac:spMkLst>
            <pc:docMk/>
            <pc:sldMk cId="4162250115" sldId="256"/>
            <ac:spMk id="14" creationId="{468A1BB0-6423-42F5-A10A-6EC49AB6DFC8}"/>
          </ac:spMkLst>
        </pc:spChg>
        <pc:spChg chg="add mod">
          <ac:chgData name="Qiao, Guan Lun (RC-CN DI FA ST&amp;PM SUP IT&amp;EDGE)" userId="2df5475b-cbbf-4b5a-bfd8-011f08dc60fc" providerId="ADAL" clId="{B7348B65-8E99-402A-9085-13F72BD9D4EB}" dt="2022-02-22T02:41:08.234" v="89" actId="14100"/>
          <ac:spMkLst>
            <pc:docMk/>
            <pc:sldMk cId="4162250115" sldId="256"/>
            <ac:spMk id="15" creationId="{CC4ADE09-95C9-4ABD-8B19-8A4111E528FE}"/>
          </ac:spMkLst>
        </pc:spChg>
        <pc:spChg chg="add mod">
          <ac:chgData name="Qiao, Guan Lun (RC-CN DI FA ST&amp;PM SUP IT&amp;EDGE)" userId="2df5475b-cbbf-4b5a-bfd8-011f08dc60fc" providerId="ADAL" clId="{B7348B65-8E99-402A-9085-13F72BD9D4EB}" dt="2022-02-22T02:41:13.777" v="93"/>
          <ac:spMkLst>
            <pc:docMk/>
            <pc:sldMk cId="4162250115" sldId="256"/>
            <ac:spMk id="16" creationId="{0AD9874A-1FB7-4BE0-A8DA-37351FC9B558}"/>
          </ac:spMkLst>
        </pc:spChg>
        <pc:spChg chg="add mod">
          <ac:chgData name="Qiao, Guan Lun (RC-CN DI FA ST&amp;PM SUP IT&amp;EDGE)" userId="2df5475b-cbbf-4b5a-bfd8-011f08dc60fc" providerId="ADAL" clId="{B7348B65-8E99-402A-9085-13F72BD9D4EB}" dt="2022-02-22T02:52:41.409" v="141" actId="1076"/>
          <ac:spMkLst>
            <pc:docMk/>
            <pc:sldMk cId="4162250115" sldId="256"/>
            <ac:spMk id="17" creationId="{980C68CF-9AB3-438A-BC77-459A0022576A}"/>
          </ac:spMkLst>
        </pc:spChg>
        <pc:spChg chg="add mod">
          <ac:chgData name="Qiao, Guan Lun (RC-CN DI FA ST&amp;PM SUP IT&amp;EDGE)" userId="2df5475b-cbbf-4b5a-bfd8-011f08dc60fc" providerId="ADAL" clId="{B7348B65-8E99-402A-9085-13F72BD9D4EB}" dt="2022-02-22T02:52:46.033" v="144" actId="1076"/>
          <ac:spMkLst>
            <pc:docMk/>
            <pc:sldMk cId="4162250115" sldId="256"/>
            <ac:spMk id="18" creationId="{C3DB765F-378B-4604-B396-1FE0F9DC9B9E}"/>
          </ac:spMkLst>
        </pc:spChg>
        <pc:spChg chg="add del mod">
          <ac:chgData name="Qiao, Guan Lun (RC-CN DI FA ST&amp;PM SUP IT&amp;EDGE)" userId="2df5475b-cbbf-4b5a-bfd8-011f08dc60fc" providerId="ADAL" clId="{B7348B65-8E99-402A-9085-13F72BD9D4EB}" dt="2022-02-22T02:42:02.658" v="106" actId="478"/>
          <ac:spMkLst>
            <pc:docMk/>
            <pc:sldMk cId="4162250115" sldId="256"/>
            <ac:spMk id="19" creationId="{6E704B00-A2BA-4661-B819-BC5DA50A44C2}"/>
          </ac:spMkLst>
        </pc:spChg>
        <pc:spChg chg="add mod">
          <ac:chgData name="Qiao, Guan Lun (RC-CN DI FA ST&amp;PM SUP IT&amp;EDGE)" userId="2df5475b-cbbf-4b5a-bfd8-011f08dc60fc" providerId="ADAL" clId="{B7348B65-8E99-402A-9085-13F72BD9D4EB}" dt="2022-02-22T02:42:14.065" v="113" actId="14100"/>
          <ac:spMkLst>
            <pc:docMk/>
            <pc:sldMk cId="4162250115" sldId="256"/>
            <ac:spMk id="20" creationId="{7C5F140D-4D97-4F5D-BCE8-F80D2EC5B5D9}"/>
          </ac:spMkLst>
        </pc:spChg>
        <pc:spChg chg="add mod">
          <ac:chgData name="Qiao, Guan Lun (RC-CN DI FA ST&amp;PM SUP IT&amp;EDGE)" userId="2df5475b-cbbf-4b5a-bfd8-011f08dc60fc" providerId="ADAL" clId="{B7348B65-8E99-402A-9085-13F72BD9D4EB}" dt="2022-02-22T02:42:43.669" v="140" actId="1076"/>
          <ac:spMkLst>
            <pc:docMk/>
            <pc:sldMk cId="4162250115" sldId="256"/>
            <ac:spMk id="21" creationId="{09E95643-0127-4DCF-9537-9470127A9072}"/>
          </ac:spMkLst>
        </pc:spChg>
        <pc:spChg chg="add mod">
          <ac:chgData name="Qiao, Guan Lun (RC-CN DI FA ST&amp;PM SUP IT&amp;EDGE)" userId="2df5475b-cbbf-4b5a-bfd8-011f08dc60fc" providerId="ADAL" clId="{B7348B65-8E99-402A-9085-13F72BD9D4EB}" dt="2022-02-22T02:52:49.283" v="147"/>
          <ac:spMkLst>
            <pc:docMk/>
            <pc:sldMk cId="4162250115" sldId="256"/>
            <ac:spMk id="22" creationId="{F979CC1E-7C53-4459-B733-644BD93EA0AA}"/>
          </ac:spMkLst>
        </pc:spChg>
      </pc:sldChg>
      <pc:sldMasterChg chg="addSldLayout">
        <pc:chgData name="Qiao, Guan Lun (RC-CN DI FA ST&amp;PM SUP IT&amp;EDGE)" userId="2df5475b-cbbf-4b5a-bfd8-011f08dc60fc" providerId="ADAL" clId="{B7348B65-8E99-402A-9085-13F72BD9D4EB}" dt="2022-02-22T02:38:07.660" v="0" actId="680"/>
        <pc:sldMasterMkLst>
          <pc:docMk/>
          <pc:sldMasterMk cId="3206026636" sldId="2147483648"/>
        </pc:sldMasterMkLst>
        <pc:sldLayoutChg chg="add">
          <pc:chgData name="Qiao, Guan Lun (RC-CN DI FA ST&amp;PM SUP IT&amp;EDGE)" userId="2df5475b-cbbf-4b5a-bfd8-011f08dc60fc" providerId="ADAL" clId="{B7348B65-8E99-402A-9085-13F72BD9D4EB}" dt="2022-02-22T02:38:07.660" v="0" actId="680"/>
          <pc:sldLayoutMkLst>
            <pc:docMk/>
            <pc:sldMasterMk cId="3206026636" sldId="2147483648"/>
            <pc:sldLayoutMk cId="827122719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4AEC-F688-47AA-9C70-B84045797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B8D39-3F59-4205-B2FE-31615D163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712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02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043B20-8346-405C-8437-711A9E02DC3D}"/>
              </a:ext>
            </a:extLst>
          </p:cNvPr>
          <p:cNvSpPr/>
          <p:nvPr/>
        </p:nvSpPr>
        <p:spPr>
          <a:xfrm>
            <a:off x="1799304" y="983224"/>
            <a:ext cx="8337754" cy="4522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38009-BF6A-4D08-AA25-CFA8A476CA7F}"/>
              </a:ext>
            </a:extLst>
          </p:cNvPr>
          <p:cNvSpPr/>
          <p:nvPr/>
        </p:nvSpPr>
        <p:spPr>
          <a:xfrm>
            <a:off x="1951704" y="1135625"/>
            <a:ext cx="3741173" cy="2059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58A24E-FD65-4F26-A330-D8B5633C02D4}"/>
              </a:ext>
            </a:extLst>
          </p:cNvPr>
          <p:cNvSpPr/>
          <p:nvPr/>
        </p:nvSpPr>
        <p:spPr>
          <a:xfrm>
            <a:off x="2251587" y="1351937"/>
            <a:ext cx="727587" cy="294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</a:t>
            </a:r>
            <a:r>
              <a:rPr lang="en-US" altLang="zh-CN" sz="1200" dirty="0"/>
              <a:t>ype 1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28C9DE-953C-4F83-875A-C3F90FFC84AA}"/>
              </a:ext>
            </a:extLst>
          </p:cNvPr>
          <p:cNvSpPr/>
          <p:nvPr/>
        </p:nvSpPr>
        <p:spPr>
          <a:xfrm>
            <a:off x="3094703" y="1351937"/>
            <a:ext cx="727587" cy="294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Type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B59C7E-8C75-4BD9-8523-02576CD77EB7}"/>
              </a:ext>
            </a:extLst>
          </p:cNvPr>
          <p:cNvSpPr/>
          <p:nvPr/>
        </p:nvSpPr>
        <p:spPr>
          <a:xfrm>
            <a:off x="3937819" y="1356855"/>
            <a:ext cx="727587" cy="294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Type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AC73CE-1278-43EA-97CC-5789FDEA44A3}"/>
              </a:ext>
            </a:extLst>
          </p:cNvPr>
          <p:cNvSpPr/>
          <p:nvPr/>
        </p:nvSpPr>
        <p:spPr>
          <a:xfrm>
            <a:off x="2615380" y="1927122"/>
            <a:ext cx="2340078" cy="698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CDE2037-5F65-45F3-A405-126BF3419449}"/>
              </a:ext>
            </a:extLst>
          </p:cNvPr>
          <p:cNvSpPr/>
          <p:nvPr/>
        </p:nvSpPr>
        <p:spPr>
          <a:xfrm>
            <a:off x="5073445" y="2003322"/>
            <a:ext cx="501445" cy="523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9EF3500-F844-4CBE-971A-CED0677B18BA}"/>
              </a:ext>
            </a:extLst>
          </p:cNvPr>
          <p:cNvSpPr/>
          <p:nvPr/>
        </p:nvSpPr>
        <p:spPr>
          <a:xfrm flipH="1">
            <a:off x="2032820" y="2003322"/>
            <a:ext cx="501445" cy="523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E948B7-9171-4712-B92D-D10D331AEE64}"/>
              </a:ext>
            </a:extLst>
          </p:cNvPr>
          <p:cNvSpPr/>
          <p:nvPr/>
        </p:nvSpPr>
        <p:spPr>
          <a:xfrm>
            <a:off x="4955458" y="2851352"/>
            <a:ext cx="619432" cy="226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购物车</a:t>
            </a:r>
            <a:endParaRPr lang="en-US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F3AE1A-A73E-44C3-80A8-4D9560DC1428}"/>
              </a:ext>
            </a:extLst>
          </p:cNvPr>
          <p:cNvSpPr/>
          <p:nvPr/>
        </p:nvSpPr>
        <p:spPr>
          <a:xfrm>
            <a:off x="5968181" y="1135624"/>
            <a:ext cx="3972232" cy="2059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8A1BB0-6423-42F5-A10A-6EC49AB6DFC8}"/>
              </a:ext>
            </a:extLst>
          </p:cNvPr>
          <p:cNvSpPr/>
          <p:nvPr/>
        </p:nvSpPr>
        <p:spPr>
          <a:xfrm>
            <a:off x="1951703" y="3303633"/>
            <a:ext cx="7988709" cy="2059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4ADE09-95C9-4ABD-8B19-8A4111E528FE}"/>
              </a:ext>
            </a:extLst>
          </p:cNvPr>
          <p:cNvSpPr/>
          <p:nvPr/>
        </p:nvSpPr>
        <p:spPr>
          <a:xfrm>
            <a:off x="2251587" y="3463415"/>
            <a:ext cx="727587" cy="390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在派送订单</a:t>
            </a:r>
            <a:endParaRPr lang="en-US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D9874A-1FB7-4BE0-A8DA-37351FC9B558}"/>
              </a:ext>
            </a:extLst>
          </p:cNvPr>
          <p:cNvSpPr/>
          <p:nvPr/>
        </p:nvSpPr>
        <p:spPr>
          <a:xfrm>
            <a:off x="3094703" y="3463415"/>
            <a:ext cx="727587" cy="390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历史订单</a:t>
            </a:r>
            <a:endParaRPr lang="en-US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0C68CF-9AB3-438A-BC77-459A0022576A}"/>
              </a:ext>
            </a:extLst>
          </p:cNvPr>
          <p:cNvSpPr/>
          <p:nvPr/>
        </p:nvSpPr>
        <p:spPr>
          <a:xfrm>
            <a:off x="6951406" y="4707196"/>
            <a:ext cx="727587" cy="390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修改</a:t>
            </a:r>
            <a:endParaRPr lang="en-US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DB765F-378B-4604-B396-1FE0F9DC9B9E}"/>
              </a:ext>
            </a:extLst>
          </p:cNvPr>
          <p:cNvSpPr/>
          <p:nvPr/>
        </p:nvSpPr>
        <p:spPr>
          <a:xfrm>
            <a:off x="8056866" y="4707196"/>
            <a:ext cx="727587" cy="390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删除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5F140D-4D97-4F5D-BCE8-F80D2EC5B5D9}"/>
              </a:ext>
            </a:extLst>
          </p:cNvPr>
          <p:cNvSpPr/>
          <p:nvPr/>
        </p:nvSpPr>
        <p:spPr>
          <a:xfrm>
            <a:off x="6096000" y="1917282"/>
            <a:ext cx="3765754" cy="1081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E95643-0127-4DCF-9537-9470127A9072}"/>
              </a:ext>
            </a:extLst>
          </p:cNvPr>
          <p:cNvSpPr txBox="1"/>
          <p:nvPr/>
        </p:nvSpPr>
        <p:spPr>
          <a:xfrm>
            <a:off x="7541341" y="246434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/>
              <a:t>前面订单数量</a:t>
            </a:r>
            <a:endParaRPr lang="en-US" altLang="zh-CN" sz="1100" dirty="0"/>
          </a:p>
          <a:p>
            <a:pPr algn="ctr"/>
            <a:r>
              <a:rPr lang="zh-CN" altLang="en-US" sz="1100" dirty="0"/>
              <a:t>等待时长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79CC1E-7C53-4459-B733-644BD93EA0AA}"/>
              </a:ext>
            </a:extLst>
          </p:cNvPr>
          <p:cNvSpPr/>
          <p:nvPr/>
        </p:nvSpPr>
        <p:spPr>
          <a:xfrm>
            <a:off x="9072715" y="4698592"/>
            <a:ext cx="727587" cy="390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完成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6225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F7FA83B4DCC145BAFA9D33645B5813" ma:contentTypeVersion="8" ma:contentTypeDescription="Create a new document." ma:contentTypeScope="" ma:versionID="0f0bc01da225866e4e142da64f8b089b">
  <xsd:schema xmlns:xsd="http://www.w3.org/2001/XMLSchema" xmlns:xs="http://www.w3.org/2001/XMLSchema" xmlns:p="http://schemas.microsoft.com/office/2006/metadata/properties" xmlns:ns2="0b4b20c8-1e0c-47d0-b4aa-fca575e66a93" targetNamespace="http://schemas.microsoft.com/office/2006/metadata/properties" ma:root="true" ma:fieldsID="d09ce0d76d11d24633e812d7cd133587" ns2:_="">
    <xsd:import namespace="0b4b20c8-1e0c-47d0-b4aa-fca575e66a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b20c8-1e0c-47d0-b4aa-fca575e66a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FFA396-F667-40AC-ADE9-46A5F2436892}"/>
</file>

<file path=customXml/itemProps2.xml><?xml version="1.0" encoding="utf-8"?>
<ds:datastoreItem xmlns:ds="http://schemas.openxmlformats.org/officeDocument/2006/customXml" ds:itemID="{5009BC14-D352-4FA1-ACCF-0D35B23BCAB6}"/>
</file>

<file path=customXml/itemProps3.xml><?xml version="1.0" encoding="utf-8"?>
<ds:datastoreItem xmlns:ds="http://schemas.openxmlformats.org/officeDocument/2006/customXml" ds:itemID="{BF17D6DE-FB4B-489E-9577-6B1E9FA9D8B8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Qiao, Guan Lun (RC-CN DI FA ST&amp;PM SUP IT&amp;EDGE)</dc:creator>
  <cp:lastModifiedBy>Qiao, Guan Lun (RC-CN DI FA ST&amp;PM SUP IT&amp;EDGE)</cp:lastModifiedBy>
  <cp:revision>1</cp:revision>
  <dcterms:created xsi:type="dcterms:W3CDTF">2022-02-22T02:38:04Z</dcterms:created>
  <dcterms:modified xsi:type="dcterms:W3CDTF">2022-02-22T02:52:50Z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2022-02-22T02:38:06Z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01b0ed86-5b6f-438d-87c2-7766d04b783f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  <property fmtid="{D5CDD505-2E9C-101B-9397-08002B2CF9AE}" pid="10" name="ContentTypeId">
    <vt:lpwstr>0x0101002AF7FA83B4DCC145BAFA9D33645B5813</vt:lpwstr>
  </property>
</Properties>
</file>