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A7F1-7348-77E2-FA26-C69E3BA78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CA6A3-7FE0-306C-8865-492D1292E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D9DF8-B0CB-EA80-EDEB-3FAAAC106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D70E-728F-1A48-A631-38E121C6D3DC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C9A1-6FFD-DD95-0FC5-71C29B6C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2021-DC03-893D-0BC1-71F4F747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0DD-85FF-F141-A675-6AE360F2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8BEF-13A8-D9A4-7255-0DC5B862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CF7A-352B-5D2B-B70D-07030799D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D03B-4F16-A639-B810-5376CE48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D70E-728F-1A48-A631-38E121C6D3DC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871F-FFB7-903F-C482-43E7C38D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289B6-29FE-9E0C-6B37-FFBA2A2F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0DD-85FF-F141-A675-6AE360F2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78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8BED6-D421-ED04-5200-151826A0F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B9847-3EDE-5840-BF62-66096F0CE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0AA2-50CE-CAFE-8D86-CE26A2D0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D70E-728F-1A48-A631-38E121C6D3DC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38A6-7E46-1BED-3F44-96F8F9D9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C600-1475-6D4B-68E5-098E1235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0DD-85FF-F141-A675-6AE360F2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8B2C-ED3A-4FCD-2957-C02AA03B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40D1-B9AA-D0B6-EC3D-F08FC1C56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0D2B9-D293-46E0-E1BF-BDB563A3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D70E-728F-1A48-A631-38E121C6D3DC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3B48E-C418-874E-F7C5-52CBAB00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5309D-D497-E720-9FB0-7E32ED3C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0DD-85FF-F141-A675-6AE360F2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3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03E2-533C-9FF9-A37D-3A8990C9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613C1-3118-BD27-5557-C4F598C4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E5574-DC48-4831-D175-D6211D82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D70E-728F-1A48-A631-38E121C6D3DC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B4694-F6AD-E857-5ED3-0E578A86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93E3-DD3A-AD75-C800-988B32CF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0DD-85FF-F141-A675-6AE360F2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7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5454-1133-C84C-DC52-25BB3A59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0282-6BC9-3641-8FF6-57F61E74E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AC46C-E3A8-C578-CF3F-E3840A8E0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85C6C-3849-3084-A025-311B7688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D70E-728F-1A48-A631-38E121C6D3DC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B0C63-F89A-F25A-0FF3-1C5447CC4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6791C-672B-6739-3F36-B4D70408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0DD-85FF-F141-A675-6AE360F2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1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48B7-2496-F22E-FDC3-A44D2E1C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656E-8B3A-462F-D55E-39AEBF866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6007E-4E8C-82AD-3CAF-DA033D81B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25134-E39B-59CC-F1E2-9455DF540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EFC51-E6CA-26AF-C47F-202A883B9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E8A95-D325-6073-6C1B-F11F6CEFF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D70E-728F-1A48-A631-38E121C6D3DC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B00A52-C21D-F819-7298-930EECEE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D3636-0B60-60FA-DF70-0168BBD0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0DD-85FF-F141-A675-6AE360F2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21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ADF7E-1BA6-8992-370B-D20E5FF47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0B8E0-9D75-56CD-1C45-64B9C5FC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D70E-728F-1A48-A631-38E121C6D3DC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3D179-7F3D-CF22-8DE1-EC092779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D7883-B167-C56B-F126-0E220586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0DD-85FF-F141-A675-6AE360F2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7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37B7A-0F80-6D69-098A-1A994151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D70E-728F-1A48-A631-38E121C6D3DC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10BA4-48C5-78DD-E13B-D6B92C9F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A5F29-1565-889D-8449-E1B6CB09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0DD-85FF-F141-A675-6AE360F2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6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F928-492F-3D90-88D9-AB401FB0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524C-9B23-B9EB-F483-26896A8F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80426-B8F7-B0A2-0E37-19AFC59D3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0CD39-8810-7977-D5C2-5E57FB0D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D70E-728F-1A48-A631-38E121C6D3DC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D9A6A-F0A3-B8D5-9378-A98B5C49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4FA55-71AB-021B-201C-F8D892F7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0DD-85FF-F141-A675-6AE360F2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6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72DD-F2F8-BEB7-BC03-C9484445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A27F-C8D5-CECD-4D1E-29673F7DA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F7F0E-34F7-D547-405B-463F6E5C11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2B2E3-E584-1C49-3CFA-CE567084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D70E-728F-1A48-A631-38E121C6D3DC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8A7C4-E458-155F-A045-628ADBF5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ACA40-2549-949B-68D4-EAAE309A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90DD-85FF-F141-A675-6AE360F2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A85BE-0EC3-687D-232F-EA0AC44B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9E757-194C-EC04-EF50-734FB277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85081-ED9A-647F-8147-8F5C5C5C1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DD70E-728F-1A48-A631-38E121C6D3DC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9FB3B-DD5D-9483-D330-313E7836F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89B0-F220-3A7E-ED20-14D4BC285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D90DD-85FF-F141-A675-6AE360F2F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D5187E9-76EF-550B-BDED-3BAC83A9E880}"/>
              </a:ext>
            </a:extLst>
          </p:cNvPr>
          <p:cNvSpPr/>
          <p:nvPr/>
        </p:nvSpPr>
        <p:spPr>
          <a:xfrm>
            <a:off x="630621" y="1250731"/>
            <a:ext cx="3153103" cy="50029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D0F8E-54D3-870F-286B-B1F0F6D203E5}"/>
              </a:ext>
            </a:extLst>
          </p:cNvPr>
          <p:cNvSpPr txBox="1"/>
          <p:nvPr/>
        </p:nvSpPr>
        <p:spPr>
          <a:xfrm>
            <a:off x="630621" y="419678"/>
            <a:ext cx="10993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Technician Location Tracking Solution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3950839-B606-331E-3131-CAC8B110CA55}"/>
              </a:ext>
            </a:extLst>
          </p:cNvPr>
          <p:cNvSpPr/>
          <p:nvPr/>
        </p:nvSpPr>
        <p:spPr>
          <a:xfrm>
            <a:off x="1240221" y="1345324"/>
            <a:ext cx="1954924" cy="3258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DFA Servers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FBD4DE2-59DD-1013-8746-75405B64D666}"/>
              </a:ext>
            </a:extLst>
          </p:cNvPr>
          <p:cNvSpPr/>
          <p:nvPr/>
        </p:nvSpPr>
        <p:spPr>
          <a:xfrm>
            <a:off x="1008993" y="4298731"/>
            <a:ext cx="2396359" cy="15555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Database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6D703C-C88C-ACC9-AE29-148AA2039AD2}"/>
              </a:ext>
            </a:extLst>
          </p:cNvPr>
          <p:cNvSpPr/>
          <p:nvPr/>
        </p:nvSpPr>
        <p:spPr>
          <a:xfrm>
            <a:off x="1008992" y="2109550"/>
            <a:ext cx="2396359" cy="16396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 (Application Programming Interface)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8F038722-D8E3-2565-D9DE-5CEC6FDE79DC}"/>
              </a:ext>
            </a:extLst>
          </p:cNvPr>
          <p:cNvSpPr/>
          <p:nvPr/>
        </p:nvSpPr>
        <p:spPr>
          <a:xfrm>
            <a:off x="1849818" y="3517933"/>
            <a:ext cx="273269" cy="987973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4585DD4-FC84-CEBF-C193-98A64AA9226C}"/>
              </a:ext>
            </a:extLst>
          </p:cNvPr>
          <p:cNvSpPr/>
          <p:nvPr/>
        </p:nvSpPr>
        <p:spPr>
          <a:xfrm rot="10800000">
            <a:off x="2312274" y="3540470"/>
            <a:ext cx="273269" cy="987973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A0936-E261-CB9A-1F9D-C57AE9856E6B}"/>
              </a:ext>
            </a:extLst>
          </p:cNvPr>
          <p:cNvSpPr/>
          <p:nvPr/>
        </p:nvSpPr>
        <p:spPr>
          <a:xfrm>
            <a:off x="4120054" y="3749159"/>
            <a:ext cx="3153103" cy="25044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AFA8ECB-DEDD-99E9-BFA0-D7257CA1CCAD}"/>
              </a:ext>
            </a:extLst>
          </p:cNvPr>
          <p:cNvSpPr/>
          <p:nvPr/>
        </p:nvSpPr>
        <p:spPr>
          <a:xfrm>
            <a:off x="4719143" y="3849008"/>
            <a:ext cx="1954924" cy="32582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DFA Azure IDP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EDE902B-7E7A-A928-22FC-66DBD61DB761}"/>
              </a:ext>
            </a:extLst>
          </p:cNvPr>
          <p:cNvSpPr/>
          <p:nvPr/>
        </p:nvSpPr>
        <p:spPr>
          <a:xfrm>
            <a:off x="4456387" y="4330261"/>
            <a:ext cx="2543504" cy="7357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Registered Application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34B3EB-52E8-D16D-1C90-F6DD91D9EA04}"/>
              </a:ext>
            </a:extLst>
          </p:cNvPr>
          <p:cNvSpPr/>
          <p:nvPr/>
        </p:nvSpPr>
        <p:spPr>
          <a:xfrm>
            <a:off x="4456387" y="5244663"/>
            <a:ext cx="2543504" cy="7357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BEDFB4-98D0-DDD2-FC0D-6F12B3D1E993}"/>
              </a:ext>
            </a:extLst>
          </p:cNvPr>
          <p:cNvSpPr txBox="1"/>
          <p:nvPr/>
        </p:nvSpPr>
        <p:spPr>
          <a:xfrm>
            <a:off x="8366294" y="5373655"/>
            <a:ext cx="1486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Android / iOS</a:t>
            </a:r>
          </a:p>
          <a:p>
            <a:pPr algn="ctr"/>
            <a:r>
              <a:rPr lang="en-US" dirty="0"/>
              <a:t>device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6625724-1FA8-4FA1-D3B4-F5805F21C2B9}"/>
              </a:ext>
            </a:extLst>
          </p:cNvPr>
          <p:cNvSpPr/>
          <p:nvPr/>
        </p:nvSpPr>
        <p:spPr>
          <a:xfrm>
            <a:off x="8279027" y="1124609"/>
            <a:ext cx="1729946" cy="24038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Location Tracking Application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5E564B3E-5639-6264-8FFE-3E50A15B15AC}"/>
              </a:ext>
            </a:extLst>
          </p:cNvPr>
          <p:cNvSpPr/>
          <p:nvPr/>
        </p:nvSpPr>
        <p:spPr>
          <a:xfrm rot="14368567">
            <a:off x="7632818" y="2717660"/>
            <a:ext cx="273269" cy="1899930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Smart Phone with solid fill">
            <a:extLst>
              <a:ext uri="{FF2B5EF4-FFF2-40B4-BE49-F238E27FC236}">
                <a16:creationId xmlns:a16="http://schemas.microsoft.com/office/drawing/2014/main" id="{BF5C2FAE-EFD6-892A-ECEF-9F539359D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1201" y="4474374"/>
            <a:ext cx="1840949" cy="1840949"/>
          </a:xfrm>
          <a:prstGeom prst="rect">
            <a:avLst/>
          </a:prstGeom>
        </p:spPr>
      </p:pic>
      <p:sp>
        <p:nvSpPr>
          <p:cNvPr id="23" name="Up-Down Arrow 22">
            <a:extLst>
              <a:ext uri="{FF2B5EF4-FFF2-40B4-BE49-F238E27FC236}">
                <a16:creationId xmlns:a16="http://schemas.microsoft.com/office/drawing/2014/main" id="{041972FD-FF7A-4784-FCC2-C8A8A9355293}"/>
              </a:ext>
            </a:extLst>
          </p:cNvPr>
          <p:cNvSpPr/>
          <p:nvPr/>
        </p:nvSpPr>
        <p:spPr>
          <a:xfrm rot="20274503">
            <a:off x="9644151" y="3403279"/>
            <a:ext cx="417025" cy="1189648"/>
          </a:xfrm>
          <a:prstGeom prst="up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27298141-641B-DF3B-3C54-A8021E449670}"/>
              </a:ext>
            </a:extLst>
          </p:cNvPr>
          <p:cNvSpPr/>
          <p:nvPr/>
        </p:nvSpPr>
        <p:spPr>
          <a:xfrm rot="16200000">
            <a:off x="5705101" y="-208485"/>
            <a:ext cx="273269" cy="5343292"/>
          </a:xfrm>
          <a:prstGeom prst="up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C7AE0-F03C-78AF-C43E-F45C595670F6}"/>
              </a:ext>
            </a:extLst>
          </p:cNvPr>
          <p:cNvSpPr txBox="1"/>
          <p:nvPr/>
        </p:nvSpPr>
        <p:spPr>
          <a:xfrm>
            <a:off x="10077410" y="3630588"/>
            <a:ext cx="148470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Native app interacting </a:t>
            </a:r>
          </a:p>
          <a:p>
            <a:r>
              <a:rPr lang="en-US" sz="1050" dirty="0"/>
              <a:t>with GPS </a:t>
            </a:r>
          </a:p>
          <a:p>
            <a:r>
              <a:rPr lang="en-US" sz="1050" dirty="0"/>
              <a:t>hardware/software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6A5772-6530-C94D-B5A3-EF2D46A228D6}"/>
              </a:ext>
            </a:extLst>
          </p:cNvPr>
          <p:cNvSpPr txBox="1"/>
          <p:nvPr/>
        </p:nvSpPr>
        <p:spPr>
          <a:xfrm>
            <a:off x="6618683" y="3234312"/>
            <a:ext cx="13997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SAML Authentication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CA64F9-C38F-605A-976B-E5FBC3750520}"/>
              </a:ext>
            </a:extLst>
          </p:cNvPr>
          <p:cNvSpPr txBox="1"/>
          <p:nvPr/>
        </p:nvSpPr>
        <p:spPr>
          <a:xfrm>
            <a:off x="5075259" y="2079281"/>
            <a:ext cx="22268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Location updates for SQL database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304710-F28F-299E-C886-62184587BF23}"/>
              </a:ext>
            </a:extLst>
          </p:cNvPr>
          <p:cNvSpPr txBox="1"/>
          <p:nvPr/>
        </p:nvSpPr>
        <p:spPr>
          <a:xfrm>
            <a:off x="9435752" y="417482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4F4DF9-7DA3-13D8-9545-7948D113A177}"/>
              </a:ext>
            </a:extLst>
          </p:cNvPr>
          <p:cNvSpPr txBox="1"/>
          <p:nvPr/>
        </p:nvSpPr>
        <p:spPr>
          <a:xfrm>
            <a:off x="7717286" y="366348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591B04-4B22-B7E4-7C80-C381B60BA1FE}"/>
              </a:ext>
            </a:extLst>
          </p:cNvPr>
          <p:cNvSpPr txBox="1"/>
          <p:nvPr/>
        </p:nvSpPr>
        <p:spPr>
          <a:xfrm>
            <a:off x="5194777" y="251187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CE6526-5F77-6958-D204-4FEE2AB43125}"/>
              </a:ext>
            </a:extLst>
          </p:cNvPr>
          <p:cNvSpPr txBox="1"/>
          <p:nvPr/>
        </p:nvSpPr>
        <p:spPr>
          <a:xfrm>
            <a:off x="2585546" y="376460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616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47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Reinhardt Vetter</dc:creator>
  <cp:lastModifiedBy>Reinhardt Vetter</cp:lastModifiedBy>
  <cp:revision>2</cp:revision>
  <dcterms:created xsi:type="dcterms:W3CDTF">2024-09-17T14:18:29Z</dcterms:created>
  <dcterms:modified xsi:type="dcterms:W3CDTF">2024-09-18T19:08:21Z</dcterms:modified>
</cp:coreProperties>
</file>