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307" d="100"/>
        <a:sy n="30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9A57-3CF4-4034-9C65-D334998C39D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F513B-CC98-47FF-AB2D-522EE701751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403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Begrüßung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173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Erklärung vom Spiel</a:t>
            </a:r>
            <a:r>
              <a:rPr lang="de-AT" sz="2000" dirty="0"/>
              <a:t>: Spielweise, Prinzip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588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SetRenderingHint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Renderqualität</a:t>
            </a:r>
            <a:r>
              <a:rPr lang="de-AT" dirty="0">
                <a:sym typeface="Wingdings" panose="05000000000000000000" pitchFamily="2" charset="2"/>
              </a:rPr>
              <a:t> wird eingestellt</a:t>
            </a:r>
            <a:r>
              <a:rPr lang="de-AT" dirty="0"/>
              <a:t>      </a:t>
            </a:r>
            <a:r>
              <a:rPr lang="de-AT" dirty="0" err="1"/>
              <a:t>g.drawImage</a:t>
            </a:r>
            <a:r>
              <a:rPr lang="de-AT" dirty="0"/>
              <a:t>: malt ein Image, welches angezeigt wird, mit x und Y Koordinate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10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Der Hintergrund wird verschoben, wenn der Spieler eine gewisse Koordinate erreicht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65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EDER MAX  </a:t>
            </a:r>
            <a:r>
              <a:rPr lang="de-AT" dirty="0" err="1"/>
              <a:t>Keyhandler</a:t>
            </a:r>
            <a:r>
              <a:rPr lang="de-AT" dirty="0"/>
              <a:t> erwähnen und eventuell herzeigen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864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EDER MAX  </a:t>
            </a:r>
            <a:r>
              <a:rPr lang="de-AT" dirty="0" err="1"/>
              <a:t>Keyhandler</a:t>
            </a:r>
            <a:r>
              <a:rPr lang="de-AT" dirty="0"/>
              <a:t> erwähnen und eventuell herzeigen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16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Überprüft ob verloren oder nicht, wenn dann werden </a:t>
            </a:r>
            <a:r>
              <a:rPr lang="de-AT" dirty="0" err="1"/>
              <a:t>enemies</a:t>
            </a:r>
            <a:r>
              <a:rPr lang="de-AT"/>
              <a:t> zurückgesetzt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43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24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98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830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766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32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95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46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114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64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17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842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EC8732-2F66-47E8-AAF3-8EC162126838}" type="datetimeFigureOut">
              <a:rPr lang="de-AT" smtClean="0"/>
              <a:t>23.06.2020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99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1AB85-81A9-4085-BD5F-FEAAFBA23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76" y="1132764"/>
            <a:ext cx="9867331" cy="2016937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anose="00000400000000000000" pitchFamily="2" charset="0"/>
              </a:rPr>
              <a:t>DUBAI-RUNNER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85D349-1CF7-42CA-9EF5-538CC2F06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29001"/>
            <a:ext cx="6831673" cy="1613516"/>
          </a:xfrm>
        </p:spPr>
        <p:txBody>
          <a:bodyPr>
            <a:normAutofit/>
          </a:bodyPr>
          <a:lstStyle/>
          <a:p>
            <a:r>
              <a:rPr lang="de-AT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Sew</a:t>
            </a:r>
            <a:r>
              <a:rPr lang="de-A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Projekt</a:t>
            </a:r>
          </a:p>
          <a:p>
            <a:endParaRPr lang="de-AT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A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Manuel Neidhart, Maximilian Eder, Robin Reinhart, Martin Kaar</a:t>
            </a:r>
          </a:p>
        </p:txBody>
      </p:sp>
    </p:spTree>
    <p:extLst>
      <p:ext uri="{BB962C8B-B14F-4D97-AF65-F5344CB8AC3E}">
        <p14:creationId xmlns:p14="http://schemas.microsoft.com/office/powerpoint/2010/main" val="2531802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129FB-473C-4EFB-9FAA-08F0AC6C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anose="00000400000000000000" pitchFamily="2" charset="0"/>
              </a:rPr>
              <a:t>Übersicht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1620D6-FC7B-407A-A256-A98DABE7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  <a:p>
            <a:r>
              <a:rPr lang="de-AT" dirty="0"/>
              <a:t>Vorstellung des Spiels</a:t>
            </a:r>
          </a:p>
          <a:p>
            <a:r>
              <a:rPr lang="de-AT" dirty="0"/>
              <a:t>Umsetzung</a:t>
            </a:r>
          </a:p>
          <a:p>
            <a:r>
              <a:rPr lang="de-AT" dirty="0"/>
              <a:t>Erklärung</a:t>
            </a:r>
          </a:p>
        </p:txBody>
      </p:sp>
    </p:spTree>
    <p:extLst>
      <p:ext uri="{BB962C8B-B14F-4D97-AF65-F5344CB8AC3E}">
        <p14:creationId xmlns:p14="http://schemas.microsoft.com/office/powerpoint/2010/main" val="1615022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ABF74-D764-48EC-8172-9835DCFA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5566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anose="00000400000000000000" pitchFamily="2" charset="0"/>
              </a:rPr>
              <a:t>Idee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103115-4C9C-49A6-B4BE-3AF15FE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https://www.youtube.com/watch?v=5--BcY5FMUE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65A432-B7BE-4CA8-BF51-ED8CBB323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3" y="2924823"/>
            <a:ext cx="636693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00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54322E-B8E6-4163-BAE0-9C504F09C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80" y="670264"/>
            <a:ext cx="9808839" cy="5517472"/>
          </a:xfrm>
        </p:spPr>
      </p:pic>
    </p:spTree>
    <p:extLst>
      <p:ext uri="{BB962C8B-B14F-4D97-AF65-F5344CB8AC3E}">
        <p14:creationId xmlns:p14="http://schemas.microsoft.com/office/powerpoint/2010/main" val="2198141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58F3B-3391-4E10-8152-469B82AE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74406" cy="1102057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anose="00000400000000000000" pitchFamily="2" charset="0"/>
              </a:rPr>
              <a:t>Vorstellung des Spiels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278E48-3210-4E59-AAB7-3FCAA726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857"/>
            <a:ext cx="9601200" cy="3581400"/>
          </a:xfrm>
        </p:spPr>
        <p:txBody>
          <a:bodyPr/>
          <a:lstStyle/>
          <a:p>
            <a:r>
              <a:rPr lang="de-AT" dirty="0"/>
              <a:t>2d Game</a:t>
            </a:r>
          </a:p>
          <a:p>
            <a:r>
              <a:rPr lang="de-AT" dirty="0"/>
              <a:t>Spielprinzip: So weit wie möglich nach rechts laufen, ohne bankrott zu 				gehen.</a:t>
            </a:r>
          </a:p>
          <a:p>
            <a:r>
              <a:rPr lang="de-AT" dirty="0"/>
              <a:t>Items: Rolex, Schuh, Tresor</a:t>
            </a:r>
          </a:p>
          <a:p>
            <a:r>
              <a:rPr lang="de-AT" dirty="0"/>
              <a:t>Gegner: Geldbündel, Geldtopf</a:t>
            </a:r>
          </a:p>
          <a:p>
            <a:r>
              <a:rPr lang="de-AT" dirty="0"/>
              <a:t>Münzen: Geldmünzen</a:t>
            </a:r>
          </a:p>
          <a:p>
            <a:r>
              <a:rPr lang="de-AT" dirty="0"/>
              <a:t>Musik: </a:t>
            </a:r>
            <a:r>
              <a:rPr lang="de-AT" dirty="0" err="1"/>
              <a:t>No</a:t>
            </a:r>
            <a:r>
              <a:rPr lang="de-AT" dirty="0"/>
              <a:t> Copyright Remix des Originalvideos</a:t>
            </a:r>
          </a:p>
          <a:p>
            <a:r>
              <a:rPr lang="de-AT" dirty="0"/>
              <a:t>Allgemein: Alle Bilder und Sprites wurden selbst erstellt.</a:t>
            </a:r>
          </a:p>
        </p:txBody>
      </p:sp>
    </p:spTree>
    <p:extLst>
      <p:ext uri="{BB962C8B-B14F-4D97-AF65-F5344CB8AC3E}">
        <p14:creationId xmlns:p14="http://schemas.microsoft.com/office/powerpoint/2010/main" val="79553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E5FB3-7510-4A29-AF46-CA90728B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anose="00000400000000000000" pitchFamily="2" charset="0"/>
              </a:rPr>
              <a:t>Umsetzung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CEDFB-67ED-45A5-B5BA-945F090E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Erste Woche: Sprite-</a:t>
            </a:r>
            <a:r>
              <a:rPr lang="de-AT" dirty="0" err="1"/>
              <a:t>movement</a:t>
            </a:r>
            <a:r>
              <a:rPr lang="de-AT" dirty="0"/>
              <a:t> und Background</a:t>
            </a:r>
          </a:p>
          <a:p>
            <a:pPr>
              <a:lnSpc>
                <a:spcPct val="150000"/>
              </a:lnSpc>
            </a:pPr>
            <a:r>
              <a:rPr lang="de-AT" dirty="0"/>
              <a:t>Zweite Woche: Bug </a:t>
            </a:r>
            <a:r>
              <a:rPr lang="de-AT" dirty="0" err="1"/>
              <a:t>fixing</a:t>
            </a:r>
            <a:r>
              <a:rPr lang="de-AT" dirty="0"/>
              <a:t> und Bilder bearbeitet</a:t>
            </a:r>
          </a:p>
          <a:p>
            <a:pPr>
              <a:lnSpc>
                <a:spcPct val="150000"/>
              </a:lnSpc>
            </a:pPr>
            <a:r>
              <a:rPr lang="de-AT" dirty="0"/>
              <a:t>Dritte Woche: Gegner und Münzen</a:t>
            </a:r>
          </a:p>
          <a:p>
            <a:pPr>
              <a:lnSpc>
                <a:spcPct val="150000"/>
              </a:lnSpc>
            </a:pPr>
            <a:r>
              <a:rPr lang="de-AT" dirty="0"/>
              <a:t>Vierte Woche: Items</a:t>
            </a:r>
          </a:p>
          <a:p>
            <a:pPr>
              <a:lnSpc>
                <a:spcPct val="150000"/>
              </a:lnSpc>
            </a:pPr>
            <a:r>
              <a:rPr lang="de-AT" dirty="0"/>
              <a:t>Fünfte Woche: Musik + Sounds, Wechseln der Hintergründe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E30E5A-6202-43A4-8FC0-4A49F837F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12" y="489937"/>
            <a:ext cx="1552467" cy="21822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DC6C77-80B1-4644-8D4A-2991B2CBB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49" y="953218"/>
            <a:ext cx="3012489" cy="1694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82D7020-5A83-4D5A-AFDD-3D38BACAD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866" y="3063444"/>
            <a:ext cx="2799425" cy="1574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4AF3EA-DECC-4404-8570-71EE678D4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32" y="4950319"/>
            <a:ext cx="3012489" cy="1694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B0207F8-1C2F-47A1-BC10-61FF51A07A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97" y="3429000"/>
            <a:ext cx="704830" cy="95398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932A9E5-593B-4E81-B25D-03DDA8E6F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37" y="1031699"/>
            <a:ext cx="1160975" cy="116097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DA8FEAF-1262-4C81-967B-7B58CDECCD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5" y="5088384"/>
            <a:ext cx="2378328" cy="19819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DE09503-C069-4C82-B511-EDDE6CCC1A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13" y="5293818"/>
            <a:ext cx="2574756" cy="144701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CFFC375-4472-472C-98F6-6368BA50AF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58" y="5657424"/>
            <a:ext cx="1496442" cy="102955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BFE2C1B-ADDB-4250-BC2F-CE87025C61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091" y="813993"/>
            <a:ext cx="1197151" cy="1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34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52A65-C7B5-4439-AFE0-82E678AE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anose="00000400000000000000" pitchFamily="2" charset="0"/>
              </a:rPr>
              <a:t>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BFD5D-9E89-4BB9-A683-D11E4E2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Background</a:t>
            </a:r>
          </a:p>
          <a:p>
            <a:pPr>
              <a:lnSpc>
                <a:spcPct val="150000"/>
              </a:lnSpc>
            </a:pPr>
            <a:r>
              <a:rPr lang="de-AT" dirty="0"/>
              <a:t>Sprite</a:t>
            </a:r>
          </a:p>
          <a:p>
            <a:pPr>
              <a:lnSpc>
                <a:spcPct val="150000"/>
              </a:lnSpc>
            </a:pPr>
            <a:r>
              <a:rPr lang="de-AT" dirty="0"/>
              <a:t>Movement der Gegenstände</a:t>
            </a:r>
          </a:p>
          <a:p>
            <a:pPr>
              <a:lnSpc>
                <a:spcPct val="150000"/>
              </a:lnSpc>
            </a:pPr>
            <a:r>
              <a:rPr lang="de-AT" dirty="0"/>
              <a:t>Kollision</a:t>
            </a:r>
          </a:p>
          <a:p>
            <a:pPr>
              <a:lnSpc>
                <a:spcPct val="150000"/>
              </a:lnSpc>
            </a:pPr>
            <a:r>
              <a:rPr lang="de-AT" dirty="0"/>
              <a:t>Musik</a:t>
            </a:r>
          </a:p>
        </p:txBody>
      </p:sp>
    </p:spTree>
    <p:extLst>
      <p:ext uri="{BB962C8B-B14F-4D97-AF65-F5344CB8AC3E}">
        <p14:creationId xmlns:p14="http://schemas.microsoft.com/office/powerpoint/2010/main" val="2199885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486EC-B6E2-4253-9386-CDA1129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191"/>
            <a:ext cx="10515600" cy="1325563"/>
          </a:xfrm>
        </p:spPr>
        <p:txBody>
          <a:bodyPr/>
          <a:lstStyle/>
          <a:p>
            <a:pPr algn="ctr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anose="00000400000000000000" pitchFamily="2" charset="0"/>
              </a:rPr>
              <a:t>Wir bedanken uns für eure Aufmerksamkeit!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0F4673-10F0-42E0-9CF2-40BAD4EDA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2877130"/>
            <a:ext cx="5695950" cy="361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59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220</Words>
  <Application>Microsoft Office PowerPoint</Application>
  <PresentationFormat>Breitbild</PresentationFormat>
  <Paragraphs>46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Good Times</vt:lpstr>
      <vt:lpstr>Wingdings</vt:lpstr>
      <vt:lpstr>Ausschnitt</vt:lpstr>
      <vt:lpstr>DUBAI-RUNNER</vt:lpstr>
      <vt:lpstr>Übersicht</vt:lpstr>
      <vt:lpstr>Idee</vt:lpstr>
      <vt:lpstr>PowerPoint-Präsentation</vt:lpstr>
      <vt:lpstr>Vorstellung des Spiels</vt:lpstr>
      <vt:lpstr>Umsetzung</vt:lpstr>
      <vt:lpstr>Erklärung</vt:lpstr>
      <vt:lpstr>Wir bedanken uns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DUBAI-RUNNER</dc:title>
  <dc:creator>Martin Kaar</dc:creator>
  <cp:lastModifiedBy>Reinhart Robin</cp:lastModifiedBy>
  <cp:revision>12</cp:revision>
  <dcterms:created xsi:type="dcterms:W3CDTF">2020-06-15T16:51:33Z</dcterms:created>
  <dcterms:modified xsi:type="dcterms:W3CDTF">2020-06-23T09:52:09Z</dcterms:modified>
</cp:coreProperties>
</file>