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986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959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5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64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64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2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713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029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8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7D0D5A5-E0E1-43BD-85FA-1F334731F45A}" type="datetimeFigureOut">
              <a:rPr lang="de-AT" smtClean="0"/>
              <a:t>29.06.2020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88E05EC-8AAB-465C-9F03-822CEEA5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77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8B5-D39D-4F93-A68A-B31813AC2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DUBAi</a:t>
            </a:r>
            <a:r>
              <a:rPr lang="de-AT" dirty="0"/>
              <a:t> Runner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B398D-FCB2-4038-A2D6-F68CD4B94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SEW-Projekt</a:t>
            </a:r>
          </a:p>
          <a:p>
            <a:r>
              <a:rPr lang="de-AT" dirty="0"/>
              <a:t>Robin Reinhart, Manuel Neidhart, Martin </a:t>
            </a:r>
            <a:r>
              <a:rPr lang="de-AT" dirty="0" err="1"/>
              <a:t>Kaar</a:t>
            </a:r>
            <a:r>
              <a:rPr lang="de-AT" dirty="0"/>
              <a:t>, Maxi Eder</a:t>
            </a:r>
          </a:p>
        </p:txBody>
      </p:sp>
    </p:spTree>
    <p:extLst>
      <p:ext uri="{BB962C8B-B14F-4D97-AF65-F5344CB8AC3E}">
        <p14:creationId xmlns:p14="http://schemas.microsoft.com/office/powerpoint/2010/main" val="40708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77E37-67F9-495A-832B-64BC6431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2A8F63-A1DE-4417-BCAB-C679AC600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https://www.youtube.com/watch?v=5--BcY5FMUE</a:t>
            </a:r>
          </a:p>
          <a:p>
            <a:endParaRPr lang="de-AT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F22C476-1B61-44FA-BFC7-AD1604A6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787894"/>
            <a:ext cx="4815840" cy="5248656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SKIZZE 1: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SKIZZE 2: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1BD44DF-0E28-4D1D-949E-8BB5FA1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2" y="1113440"/>
            <a:ext cx="4567356" cy="260288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7228DCB-1687-4119-B682-7D8748F0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2" y="4169569"/>
            <a:ext cx="4566736" cy="25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6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8BA61-5C81-4AD4-9BF1-9D13215E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7B761-EC7B-442A-81AC-3D7AE83B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2800" dirty="0"/>
              <a:t>2D Sammelspiel</a:t>
            </a:r>
          </a:p>
          <a:p>
            <a:r>
              <a:rPr lang="de-AT" sz="2800" dirty="0"/>
              <a:t>Verschiedene Items mit Auswirkungen auf den Spieler</a:t>
            </a:r>
          </a:p>
          <a:p>
            <a:r>
              <a:rPr lang="de-AT" sz="2800" dirty="0"/>
              <a:t>Gegner mit negativen Effekten</a:t>
            </a:r>
          </a:p>
          <a:p>
            <a:r>
              <a:rPr lang="de-AT" sz="2800" dirty="0"/>
              <a:t>Copyrightfreie Musik</a:t>
            </a:r>
          </a:p>
          <a:p>
            <a:r>
              <a:rPr lang="de-AT" sz="2800" dirty="0"/>
              <a:t>Grafiken selbst designend und erstellt</a:t>
            </a:r>
          </a:p>
        </p:txBody>
      </p:sp>
    </p:spTree>
    <p:extLst>
      <p:ext uri="{BB962C8B-B14F-4D97-AF65-F5344CB8AC3E}">
        <p14:creationId xmlns:p14="http://schemas.microsoft.com/office/powerpoint/2010/main" val="178486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B62B21-E733-4990-8AEA-85D86FF1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313434"/>
            <a:ext cx="4270248" cy="572642"/>
          </a:xfrm>
        </p:spPr>
        <p:txBody>
          <a:bodyPr/>
          <a:lstStyle/>
          <a:p>
            <a:r>
              <a:rPr lang="de-AT" dirty="0"/>
              <a:t>Allgemeine Items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9CBC3-61D1-40E7-8186-2BF83831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143249"/>
            <a:ext cx="4270248" cy="3495675"/>
          </a:xfrm>
        </p:spPr>
        <p:txBody>
          <a:bodyPr/>
          <a:lstStyle/>
          <a:p>
            <a:r>
              <a:rPr lang="de-AT" dirty="0" err="1"/>
              <a:t>Coins</a:t>
            </a:r>
            <a:r>
              <a:rPr lang="de-AT" dirty="0"/>
              <a:t>/Tresor</a:t>
            </a:r>
          </a:p>
          <a:p>
            <a:pPr lvl="1"/>
            <a:r>
              <a:rPr lang="de-AT" dirty="0"/>
              <a:t>Fügen Geld zur Bank hinzu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Rote </a:t>
            </a:r>
            <a:r>
              <a:rPr lang="de-AT" dirty="0" err="1"/>
              <a:t>Goldtopf</a:t>
            </a:r>
            <a:r>
              <a:rPr lang="de-AT" dirty="0"/>
              <a:t>/Scheine</a:t>
            </a:r>
          </a:p>
          <a:p>
            <a:pPr lvl="1"/>
            <a:r>
              <a:rPr lang="de-AT" dirty="0"/>
              <a:t>Ziehen Geld von der Bank ab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FCD2D5-7C42-4A57-A274-C480199C4F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Rolex Ice</a:t>
            </a:r>
          </a:p>
          <a:p>
            <a:pPr lvl="1"/>
            <a:r>
              <a:rPr lang="de-AT" dirty="0"/>
              <a:t>Löscht Gegner vom Screen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Schuhe</a:t>
            </a:r>
          </a:p>
          <a:p>
            <a:pPr lvl="1"/>
            <a:r>
              <a:rPr lang="de-AT" dirty="0" err="1"/>
              <a:t>Speedboost</a:t>
            </a:r>
            <a:r>
              <a:rPr lang="de-AT" dirty="0"/>
              <a:t> für 5s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70A012-3135-4947-9E32-13E6E60539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313434"/>
            <a:ext cx="4270248" cy="572642"/>
          </a:xfrm>
        </p:spPr>
        <p:txBody>
          <a:bodyPr/>
          <a:lstStyle/>
          <a:p>
            <a:r>
              <a:rPr lang="de-AT" dirty="0"/>
              <a:t>Spezielle Items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F010B4-8DC0-4305-AB4C-58BDFB48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8467"/>
            <a:ext cx="7729728" cy="1188720"/>
          </a:xfrm>
        </p:spPr>
        <p:txBody>
          <a:bodyPr/>
          <a:lstStyle/>
          <a:p>
            <a:r>
              <a:rPr lang="de-AT" dirty="0"/>
              <a:t>Items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950ED7-D597-45D4-A288-948861CC0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67" y="3171767"/>
            <a:ext cx="956689" cy="12698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2AAE728-2593-4175-B0C3-EE51A244A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38" y="4834321"/>
            <a:ext cx="1300732" cy="141274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C03E06-B542-4724-B8B8-12A48929C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5" y="4952826"/>
            <a:ext cx="1054977" cy="105497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91CB7B2-047D-496D-B6DE-9DA85A952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0" y="3038298"/>
            <a:ext cx="1672407" cy="115061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F8CC936-0D0C-4BEE-84A7-28BB904A0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4570054"/>
            <a:ext cx="2184623" cy="182052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7C4DA70-7270-43B8-A751-4D4A5F05C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13" y="2779018"/>
            <a:ext cx="3818762" cy="21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34F4-7776-4A8E-BB51-1F2AF3F1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D8A37-A976-45D7-89B6-562D3C51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610101"/>
            <a:ext cx="8125206" cy="1428750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037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9E4EE-E70D-4BDD-8F56-B091A247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7" y="1491394"/>
            <a:ext cx="9458325" cy="1645920"/>
          </a:xfrm>
        </p:spPr>
        <p:txBody>
          <a:bodyPr/>
          <a:lstStyle/>
          <a:p>
            <a:r>
              <a:rPr lang="de-AT" dirty="0"/>
              <a:t>Danke Für Eure </a:t>
            </a:r>
            <a:r>
              <a:rPr lang="de-AT" dirty="0" err="1"/>
              <a:t>AufMerksamkeit</a:t>
            </a:r>
            <a:r>
              <a:rPr lang="de-AT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409EC1-D7B7-4AB1-B8F0-5A15F1CBC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THATS IT</a:t>
            </a:r>
          </a:p>
        </p:txBody>
      </p:sp>
    </p:spTree>
    <p:extLst>
      <p:ext uri="{BB962C8B-B14F-4D97-AF65-F5344CB8AC3E}">
        <p14:creationId xmlns:p14="http://schemas.microsoft.com/office/powerpoint/2010/main" val="113008170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98</Words>
  <Application>Microsoft Office PowerPoint</Application>
  <PresentationFormat>Breitbild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Paket</vt:lpstr>
      <vt:lpstr>DUBAi Runner</vt:lpstr>
      <vt:lpstr>IDEE</vt:lpstr>
      <vt:lpstr>Allgemeines</vt:lpstr>
      <vt:lpstr>Items</vt:lpstr>
      <vt:lpstr>CODE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DUBAi Runner</dc:title>
  <dc:creator>max eder</dc:creator>
  <cp:lastModifiedBy>max eder</cp:lastModifiedBy>
  <cp:revision>4</cp:revision>
  <dcterms:created xsi:type="dcterms:W3CDTF">2020-06-29T16:27:14Z</dcterms:created>
  <dcterms:modified xsi:type="dcterms:W3CDTF">2020-06-29T17:01:39Z</dcterms:modified>
</cp:coreProperties>
</file>