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307" d="100"/>
        <a:sy n="307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A9A57-3CF4-4034-9C65-D334998C39D8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F513B-CC98-47FF-AB2D-522EE701751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4034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Begrüßung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F513B-CC98-47FF-AB2D-522EE7017519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1738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Erklärung vom Spiel</a:t>
            </a:r>
            <a:r>
              <a:rPr lang="de-AT" sz="2000" dirty="0"/>
              <a:t>: Spielweise, Prinzip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F513B-CC98-47FF-AB2D-522EE7017519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5884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SetRenderingHint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Renderqualität</a:t>
            </a:r>
            <a:r>
              <a:rPr lang="de-AT" dirty="0">
                <a:sym typeface="Wingdings" panose="05000000000000000000" pitchFamily="2" charset="2"/>
              </a:rPr>
              <a:t> wird eingestellt</a:t>
            </a:r>
            <a:r>
              <a:rPr lang="de-AT" dirty="0"/>
              <a:t>      </a:t>
            </a:r>
            <a:r>
              <a:rPr lang="de-AT" dirty="0" err="1"/>
              <a:t>g.drawImage</a:t>
            </a:r>
            <a:r>
              <a:rPr lang="de-AT" dirty="0"/>
              <a:t>: malt ein Image, welches angezeigt wird, mit x und Y Koordinate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F513B-CC98-47FF-AB2D-522EE7017519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2100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Der Hintergrund wird verschoben, wenn der Spieler eine gewisse Koordinate erreicht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F513B-CC98-47FF-AB2D-522EE7017519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8655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EDER MAX  </a:t>
            </a:r>
            <a:r>
              <a:rPr lang="de-AT" dirty="0" err="1"/>
              <a:t>Keyhandler</a:t>
            </a:r>
            <a:r>
              <a:rPr lang="de-AT" dirty="0"/>
              <a:t> erwähnen und eventuell herzeigen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F513B-CC98-47FF-AB2D-522EE7017519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8649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EDER MAX  </a:t>
            </a:r>
            <a:r>
              <a:rPr lang="de-AT" dirty="0" err="1"/>
              <a:t>Keyhandler</a:t>
            </a:r>
            <a:r>
              <a:rPr lang="de-AT" dirty="0"/>
              <a:t> erwähnen und eventuell herzeigen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F513B-CC98-47FF-AB2D-522EE7017519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0161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Überprüft ob verloren oder nicht, wenn dann werden </a:t>
            </a:r>
            <a:r>
              <a:rPr lang="de-AT" dirty="0" err="1"/>
              <a:t>enemies</a:t>
            </a:r>
            <a:r>
              <a:rPr lang="de-AT"/>
              <a:t> zurückgesetzt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F513B-CC98-47FF-AB2D-522EE7017519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543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A6F7D-7228-42DF-9061-8EFAFC764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4ECBB2-8CF8-4FAC-8A11-2E8BC04D0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10E89F-988A-46C5-888B-8B44BCDA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8732-2F66-47E8-AAF3-8EC162126838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68C474-D19F-4BD8-B74E-EBB676F7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13AC96-1637-499A-8E2E-2BB8B74C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825E-1A98-49B7-BED2-7D93B15E78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176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23399-6900-4ECA-ADFD-074D999D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628D06-9237-41D3-8826-330AE517B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4380AB-3720-4FFE-BEFD-3F3347EE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8732-2F66-47E8-AAF3-8EC162126838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0BB1D0-8B36-4130-863F-94785A94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50A7E7-E028-4B56-BB8D-2E49DDB4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825E-1A98-49B7-BED2-7D93B15E78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774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30F136-4D99-4556-BE1E-0424EA5A3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17CD38-C96A-4BA5-916E-D02A59719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D47ABE-78DF-4748-B275-994FECE6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8732-2F66-47E8-AAF3-8EC162126838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1C6515-DBD4-4FC5-B3B3-6690E0CC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05240C-FDBF-4F7E-8770-107F890A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825E-1A98-49B7-BED2-7D93B15E78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45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BFCC0-83A2-429C-B54A-35F3BE76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B21819-A3CC-48BF-B036-DAEA36F1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344248-5965-4E8C-8F58-6E300965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8732-2F66-47E8-AAF3-8EC162126838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206B87-D8C4-4474-A5A5-7BB6456D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DE391C-7AB3-49D4-99FD-8596E9CF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825E-1A98-49B7-BED2-7D93B15E78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504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D48DE3-1AA1-4E4E-8504-B2FD1F58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D9ED17-398B-48B8-885D-1EBE7C23F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15AD4-A5C8-4379-B332-C3718D46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8732-2F66-47E8-AAF3-8EC162126838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F5899-8467-4539-8D6A-42EA2C27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979D49-3F96-402C-B397-CE510512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825E-1A98-49B7-BED2-7D93B15E78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081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66039-78BA-4429-A8E9-B4B790B4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71270D-6350-4FE7-A786-230B7995D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6B216F-8B94-4A7C-959D-857C25257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F5F108-8B29-464E-A99D-AB276660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8732-2F66-47E8-AAF3-8EC162126838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22565B-08F6-4132-ADFF-258F0791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71B827-9E39-429C-9F62-7207A2DF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825E-1A98-49B7-BED2-7D93B15E78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681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5F6AD-2A41-4CDD-A733-9A6E1B4C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CA066D-41D3-4E1E-95BF-FA57C0D91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B86608-5F5F-46A3-A6CC-E84ED5449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DA551B-5094-4F5A-98EA-C429F780C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80AAD0-C9AC-4805-9A09-214BD882B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7E25F9-18DB-4D2E-ABD0-1BB61893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8732-2F66-47E8-AAF3-8EC162126838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F919D3-A61F-4830-985D-DFE58931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EF94AE-04FA-45F8-97F1-F9E3E9B1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825E-1A98-49B7-BED2-7D93B15E78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397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461AE-131D-4D83-930E-4F48E976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DEA830-9DAB-4500-8B40-7B724B94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8732-2F66-47E8-AAF3-8EC162126838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83FFAC-2715-4376-8DBB-3D460935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94E907-303D-4D36-8DEC-69937B6B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825E-1A98-49B7-BED2-7D93B15E78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43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606921-7AB0-4D2B-96B0-0583518D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8732-2F66-47E8-AAF3-8EC162126838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F8CB8B-8071-4A47-8432-6819301B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F4A0FE-20EA-403C-8E3B-71380E6C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825E-1A98-49B7-BED2-7D93B15E78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347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3B6CD-52DE-4BC1-88DE-9443BF27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6DA254-7C45-4C52-8042-7D11E68FD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6AE08A-B611-400C-8B71-AC756C14A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0A7F11-B88B-4CC6-8074-98FEC89C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8732-2F66-47E8-AAF3-8EC162126838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89B669-92D3-4CEB-8A60-8D25CC50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DC3F7B-2A39-4577-BE2E-E0F2D09F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825E-1A98-49B7-BED2-7D93B15E78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079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9C6F2-304A-4A83-94FD-2315A57C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C3CCCE-EBA6-42F4-9BBE-1115A27AC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B0B309-73C9-4293-B7A9-E93330193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56408A-70BE-4A72-B6B7-E80ADAE6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8732-2F66-47E8-AAF3-8EC162126838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8F9453-67F1-4EB3-9ECD-0B84B9E1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6564E4-DDC9-4166-9B5F-AAFB997F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825E-1A98-49B7-BED2-7D93B15E78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8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18CBAE-A94A-4236-B1AB-722A6C61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2257D4-A341-423A-B365-54288CAFE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7720AE-74F3-41EE-94D9-79F2D3408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C8732-2F66-47E8-AAF3-8EC162126838}" type="datetimeFigureOut">
              <a:rPr lang="de-AT" smtClean="0"/>
              <a:t>15.06.2020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EC6D05-3E0A-47CE-9583-8EFE7E8A7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779FBF-596D-4E4D-9488-DA2065742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825E-1A98-49B7-BED2-7D93B15E78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899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F1AB85-81A9-4085-BD5F-FEAAFBA23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	DUBAI-RUNNER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85D349-1CF7-42CA-9EF5-538CC2F06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Sew</a:t>
            </a:r>
            <a:r>
              <a:rPr lang="de-AT" dirty="0"/>
              <a:t> Projekt</a:t>
            </a:r>
          </a:p>
          <a:p>
            <a:endParaRPr lang="de-AT" dirty="0"/>
          </a:p>
          <a:p>
            <a:r>
              <a:rPr lang="de-AT" dirty="0"/>
              <a:t>By Manuel Neidhart, Maximilian Eder, Robin Reinhart, Martin Kaar</a:t>
            </a:r>
          </a:p>
        </p:txBody>
      </p:sp>
    </p:spTree>
    <p:extLst>
      <p:ext uri="{BB962C8B-B14F-4D97-AF65-F5344CB8AC3E}">
        <p14:creationId xmlns:p14="http://schemas.microsoft.com/office/powerpoint/2010/main" val="253180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129FB-473C-4EFB-9FAA-08F0AC6C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Einführung</a:t>
            </a:r>
          </a:p>
        </p:txBody>
      </p:sp>
      <p:pic>
        <p:nvPicPr>
          <p:cNvPr id="5" name="Inhaltsplatzhalter 4" descr="Ein Bild, das Gebäude enthält.&#10;&#10;Automatisch generierte Beschreibung">
            <a:extLst>
              <a:ext uri="{FF2B5EF4-FFF2-40B4-BE49-F238E27FC236}">
                <a16:creationId xmlns:a16="http://schemas.microsoft.com/office/drawing/2014/main" id="{3DAAB69B-A187-453A-B724-F937C7ABC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88" y="1343219"/>
            <a:ext cx="9517224" cy="5354929"/>
          </a:xfrm>
        </p:spPr>
      </p:pic>
    </p:spTree>
    <p:extLst>
      <p:ext uri="{BB962C8B-B14F-4D97-AF65-F5344CB8AC3E}">
        <p14:creationId xmlns:p14="http://schemas.microsoft.com/office/powerpoint/2010/main" val="161502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ABF74-D764-48EC-8172-9835DCFA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103115-4C9C-49A6-B4BE-3AF15FE5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10" name="Inhaltsplatzhalter 3">
            <a:extLst>
              <a:ext uri="{FF2B5EF4-FFF2-40B4-BE49-F238E27FC236}">
                <a16:creationId xmlns:a16="http://schemas.microsoft.com/office/drawing/2014/main" id="{066028BE-39FF-4402-A938-5E8B9BA7C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0" cy="694236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BD2E45F-B929-44E6-8956-F17B78588B05}"/>
              </a:ext>
            </a:extLst>
          </p:cNvPr>
          <p:cNvSpPr/>
          <p:nvPr/>
        </p:nvSpPr>
        <p:spPr>
          <a:xfrm>
            <a:off x="8078598" y="681037"/>
            <a:ext cx="3993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3600" dirty="0">
                <a:solidFill>
                  <a:schemeClr val="bg1"/>
                </a:solidFill>
              </a:rPr>
              <a:t>Beschreibung der Label Klasse</a:t>
            </a:r>
            <a:endParaRPr lang="de-AT" sz="3600" dirty="0"/>
          </a:p>
        </p:txBody>
      </p:sp>
    </p:spTree>
    <p:extLst>
      <p:ext uri="{BB962C8B-B14F-4D97-AF65-F5344CB8AC3E}">
        <p14:creationId xmlns:p14="http://schemas.microsoft.com/office/powerpoint/2010/main" val="292920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58F3B-3391-4E10-8152-469B82AE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>
              <a:solidFill>
                <a:schemeClr val="bg1"/>
              </a:solidFill>
            </a:endParaRP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CF59824-025D-4C0B-BBB0-B296C60BF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13" y="1"/>
            <a:ext cx="12185887" cy="685799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9DDF68B-97F9-4A3E-9D4E-9FE8387A3079}"/>
              </a:ext>
            </a:extLst>
          </p:cNvPr>
          <p:cNvSpPr/>
          <p:nvPr/>
        </p:nvSpPr>
        <p:spPr>
          <a:xfrm flipH="1">
            <a:off x="7306811" y="889233"/>
            <a:ext cx="4622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3600" dirty="0">
                <a:solidFill>
                  <a:schemeClr val="bg1"/>
                </a:solidFill>
              </a:rPr>
              <a:t>Background Klasse</a:t>
            </a:r>
            <a:endParaRPr lang="de-AT" sz="3600" dirty="0"/>
          </a:p>
        </p:txBody>
      </p:sp>
    </p:spTree>
    <p:extLst>
      <p:ext uri="{BB962C8B-B14F-4D97-AF65-F5344CB8AC3E}">
        <p14:creationId xmlns:p14="http://schemas.microsoft.com/office/powerpoint/2010/main" val="79553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E5FB3-7510-4A29-AF46-CA90728B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9C1CACF-0370-42EF-91FF-5B22A317C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981"/>
            <a:ext cx="12192000" cy="685601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D2776F4-AB57-463B-9034-8DFF988CD2C2}"/>
              </a:ext>
            </a:extLst>
          </p:cNvPr>
          <p:cNvSpPr/>
          <p:nvPr/>
        </p:nvSpPr>
        <p:spPr>
          <a:xfrm>
            <a:off x="7055141" y="365124"/>
            <a:ext cx="50250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AT" dirty="0">
              <a:solidFill>
                <a:schemeClr val="bg1"/>
              </a:solidFill>
            </a:endParaRPr>
          </a:p>
          <a:p>
            <a:endParaRPr lang="de-AT" dirty="0">
              <a:solidFill>
                <a:schemeClr val="bg1"/>
              </a:solidFill>
            </a:endParaRPr>
          </a:p>
          <a:p>
            <a:r>
              <a:rPr lang="de-AT" sz="3600" dirty="0">
                <a:solidFill>
                  <a:schemeClr val="bg1"/>
                </a:solidFill>
              </a:rPr>
              <a:t>Beschreibung der Player-Movement Klasse</a:t>
            </a:r>
            <a:endParaRPr lang="de-AT" sz="3600" dirty="0"/>
          </a:p>
        </p:txBody>
      </p:sp>
    </p:spTree>
    <p:extLst>
      <p:ext uri="{BB962C8B-B14F-4D97-AF65-F5344CB8AC3E}">
        <p14:creationId xmlns:p14="http://schemas.microsoft.com/office/powerpoint/2010/main" val="412453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52A65-C7B5-4439-AFE0-82E678AE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DBFD5D-9E89-4BB9-A683-D11E4E2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3B97A92-8D39-4007-9767-0CCFA1847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8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486EC-B6E2-4253-9386-CDA11293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9E7C8E-23B1-46F5-871F-0BBC71DEE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5FC2262-2856-4597-820B-D5D6F6FC1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CDED7DB-BE13-4E0F-9151-F12FD3DB7195}"/>
              </a:ext>
            </a:extLst>
          </p:cNvPr>
          <p:cNvSpPr/>
          <p:nvPr/>
        </p:nvSpPr>
        <p:spPr>
          <a:xfrm>
            <a:off x="7912359" y="681037"/>
            <a:ext cx="39655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AT" dirty="0">
              <a:solidFill>
                <a:schemeClr val="bg1"/>
              </a:solidFill>
            </a:endParaRPr>
          </a:p>
          <a:p>
            <a:r>
              <a:rPr lang="de-AT" sz="3600" dirty="0">
                <a:solidFill>
                  <a:schemeClr val="bg1"/>
                </a:solidFill>
              </a:rPr>
              <a:t>Beschreibung der Verloren Klasse</a:t>
            </a:r>
            <a:endParaRPr lang="de-AT" sz="3600" dirty="0"/>
          </a:p>
        </p:txBody>
      </p:sp>
    </p:spTree>
    <p:extLst>
      <p:ext uri="{BB962C8B-B14F-4D97-AF65-F5344CB8AC3E}">
        <p14:creationId xmlns:p14="http://schemas.microsoft.com/office/powerpoint/2010/main" val="392415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Breitbild</PresentationFormat>
  <Paragraphs>26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 DUBAI-RUNNER</vt:lpstr>
      <vt:lpstr>Einführung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DUBAI-RUNNER</dc:title>
  <dc:creator>Martin Kaar</dc:creator>
  <cp:lastModifiedBy>Martin Kaar</cp:lastModifiedBy>
  <cp:revision>6</cp:revision>
  <dcterms:created xsi:type="dcterms:W3CDTF">2020-06-15T16:51:33Z</dcterms:created>
  <dcterms:modified xsi:type="dcterms:W3CDTF">2020-06-15T17:45:22Z</dcterms:modified>
</cp:coreProperties>
</file>