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10491-878D-C2C7-893C-85F2F3F03601}" v="5" dt="2023-02-21T20:00:31.837"/>
    <p1510:client id="{473EA54A-49D1-4F2E-9697-1E08EF072509}" v="8" dt="2023-02-15T18:29:20.899"/>
    <p1510:client id="{5F005D9A-25C9-8C59-0081-634FA556A596}" v="3" dt="2023-02-15T19:47:12.369"/>
    <p1510:client id="{95F64D83-5BBB-9373-1DD7-B4FA095E1B55}" v="5" dt="2023-03-22T17:59:43.418"/>
    <p1510:client id="{A7D0F384-F7E7-787C-DFFA-1E4D9E17AA46}" v="2" dt="2023-02-21T20:00:16.692"/>
    <p1510:client id="{E5647EA3-79A7-F65F-92AE-6E6E342892A6}" v="9" dt="2023-02-25T20:15:36.471"/>
    <p1510:client id="{F8F9DD7C-E4BA-DA3B-C62F-F1E9A3B43706}" v="5" dt="2023-02-22T18:16:57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ro, Madison" userId="S::s69m456@msu.montana.edu::91dd83ac-cd1f-4a9e-8efc-47e7d8a83b4f" providerId="AD" clId="Web-{F8F9DD7C-E4BA-DA3B-C62F-F1E9A3B43706}"/>
    <pc:docChg chg="modSld">
      <pc:chgData name="Munro, Madison" userId="S::s69m456@msu.montana.edu::91dd83ac-cd1f-4a9e-8efc-47e7d8a83b4f" providerId="AD" clId="Web-{F8F9DD7C-E4BA-DA3B-C62F-F1E9A3B43706}" dt="2023-02-22T18:16:57.824" v="3" actId="14100"/>
      <pc:docMkLst>
        <pc:docMk/>
      </pc:docMkLst>
      <pc:sldChg chg="addSp delSp modSp">
        <pc:chgData name="Munro, Madison" userId="S::s69m456@msu.montana.edu::91dd83ac-cd1f-4a9e-8efc-47e7d8a83b4f" providerId="AD" clId="Web-{F8F9DD7C-E4BA-DA3B-C62F-F1E9A3B43706}" dt="2023-02-22T18:16:57.824" v="3" actId="14100"/>
        <pc:sldMkLst>
          <pc:docMk/>
          <pc:sldMk cId="109857222" sldId="256"/>
        </pc:sldMkLst>
        <pc:picChg chg="add mod">
          <ac:chgData name="Munro, Madison" userId="S::s69m456@msu.montana.edu::91dd83ac-cd1f-4a9e-8efc-47e7d8a83b4f" providerId="AD" clId="Web-{F8F9DD7C-E4BA-DA3B-C62F-F1E9A3B43706}" dt="2023-02-22T18:16:57.824" v="3" actId="14100"/>
          <ac:picMkLst>
            <pc:docMk/>
            <pc:sldMk cId="109857222" sldId="256"/>
            <ac:picMk id="2" creationId="{F21710DE-A994-8636-DCBA-F4B2A37AD3F4}"/>
          </ac:picMkLst>
        </pc:picChg>
        <pc:picChg chg="del">
          <ac:chgData name="Munro, Madison" userId="S::s69m456@msu.montana.edu::91dd83ac-cd1f-4a9e-8efc-47e7d8a83b4f" providerId="AD" clId="Web-{F8F9DD7C-E4BA-DA3B-C62F-F1E9A3B43706}" dt="2023-02-22T18:16:37.402" v="0"/>
          <ac:picMkLst>
            <pc:docMk/>
            <pc:sldMk cId="109857222" sldId="256"/>
            <ac:picMk id="4" creationId="{8E702528-71B5-1AB0-C9BE-3EF7E88EC75F}"/>
          </ac:picMkLst>
        </pc:picChg>
      </pc:sldChg>
    </pc:docChg>
  </pc:docChgLst>
  <pc:docChgLst>
    <pc:chgData name="Munro, Madison" userId="S::s69m456@msu.montana.edu::91dd83ac-cd1f-4a9e-8efc-47e7d8a83b4f" providerId="AD" clId="Web-{5F005D9A-25C9-8C59-0081-634FA556A596}"/>
    <pc:docChg chg="modSld">
      <pc:chgData name="Munro, Madison" userId="S::s69m456@msu.montana.edu::91dd83ac-cd1f-4a9e-8efc-47e7d8a83b4f" providerId="AD" clId="Web-{5F005D9A-25C9-8C59-0081-634FA556A596}" dt="2023-02-15T19:47:12.369" v="2" actId="1076"/>
      <pc:docMkLst>
        <pc:docMk/>
      </pc:docMkLst>
      <pc:sldChg chg="modSp">
        <pc:chgData name="Munro, Madison" userId="S::s69m456@msu.montana.edu::91dd83ac-cd1f-4a9e-8efc-47e7d8a83b4f" providerId="AD" clId="Web-{5F005D9A-25C9-8C59-0081-634FA556A596}" dt="2023-02-15T19:47:12.369" v="2" actId="1076"/>
        <pc:sldMkLst>
          <pc:docMk/>
          <pc:sldMk cId="109857222" sldId="256"/>
        </pc:sldMkLst>
        <pc:picChg chg="mod">
          <ac:chgData name="Munro, Madison" userId="S::s69m456@msu.montana.edu::91dd83ac-cd1f-4a9e-8efc-47e7d8a83b4f" providerId="AD" clId="Web-{5F005D9A-25C9-8C59-0081-634FA556A596}" dt="2023-02-15T19:47:12.369" v="2" actId="1076"/>
          <ac:picMkLst>
            <pc:docMk/>
            <pc:sldMk cId="109857222" sldId="256"/>
            <ac:picMk id="4" creationId="{8E702528-71B5-1AB0-C9BE-3EF7E88EC75F}"/>
          </ac:picMkLst>
        </pc:picChg>
      </pc:sldChg>
    </pc:docChg>
  </pc:docChgLst>
  <pc:docChgLst>
    <pc:chgData name="Munro, Madison" userId="S::s69m456@msu.montana.edu::91dd83ac-cd1f-4a9e-8efc-47e7d8a83b4f" providerId="AD" clId="Web-{E5647EA3-79A7-F65F-92AE-6E6E342892A6}"/>
    <pc:docChg chg="modSld">
      <pc:chgData name="Munro, Madison" userId="S::s69m456@msu.montana.edu::91dd83ac-cd1f-4a9e-8efc-47e7d8a83b4f" providerId="AD" clId="Web-{E5647EA3-79A7-F65F-92AE-6E6E342892A6}" dt="2023-02-25T20:15:36.471" v="7" actId="1076"/>
      <pc:docMkLst>
        <pc:docMk/>
      </pc:docMkLst>
      <pc:sldChg chg="addSp delSp modSp">
        <pc:chgData name="Munro, Madison" userId="S::s69m456@msu.montana.edu::91dd83ac-cd1f-4a9e-8efc-47e7d8a83b4f" providerId="AD" clId="Web-{E5647EA3-79A7-F65F-92AE-6E6E342892A6}" dt="2023-02-25T20:15:36.471" v="7" actId="1076"/>
        <pc:sldMkLst>
          <pc:docMk/>
          <pc:sldMk cId="109857222" sldId="256"/>
        </pc:sldMkLst>
        <pc:picChg chg="del">
          <ac:chgData name="Munro, Madison" userId="S::s69m456@msu.montana.edu::91dd83ac-cd1f-4a9e-8efc-47e7d8a83b4f" providerId="AD" clId="Web-{E5647EA3-79A7-F65F-92AE-6E6E342892A6}" dt="2023-02-25T20:15:08.406" v="0"/>
          <ac:picMkLst>
            <pc:docMk/>
            <pc:sldMk cId="109857222" sldId="256"/>
            <ac:picMk id="2" creationId="{F21710DE-A994-8636-DCBA-F4B2A37AD3F4}"/>
          </ac:picMkLst>
        </pc:picChg>
        <pc:picChg chg="add mod">
          <ac:chgData name="Munro, Madison" userId="S::s69m456@msu.montana.edu::91dd83ac-cd1f-4a9e-8efc-47e7d8a83b4f" providerId="AD" clId="Web-{E5647EA3-79A7-F65F-92AE-6E6E342892A6}" dt="2023-02-25T20:15:36.471" v="7" actId="1076"/>
          <ac:picMkLst>
            <pc:docMk/>
            <pc:sldMk cId="109857222" sldId="256"/>
            <ac:picMk id="3" creationId="{4C478197-30AE-9C67-C844-9F229CA5747C}"/>
          </ac:picMkLst>
        </pc:picChg>
      </pc:sldChg>
    </pc:docChg>
  </pc:docChgLst>
  <pc:docChgLst>
    <pc:chgData name="Munro, Madison" userId="S::s69m456@msu.montana.edu::91dd83ac-cd1f-4a9e-8efc-47e7d8a83b4f" providerId="AD" clId="Web-{473EA54A-49D1-4F2E-9697-1E08EF072509}"/>
    <pc:docChg chg="modSld">
      <pc:chgData name="Munro, Madison" userId="S::s69m456@msu.montana.edu::91dd83ac-cd1f-4a9e-8efc-47e7d8a83b4f" providerId="AD" clId="Web-{473EA54A-49D1-4F2E-9697-1E08EF072509}" dt="2023-02-15T18:29:46.509" v="13"/>
      <pc:docMkLst>
        <pc:docMk/>
      </pc:docMkLst>
      <pc:sldChg chg="addSp delSp modSp mod setBg modClrScheme chgLayout">
        <pc:chgData name="Munro, Madison" userId="S::s69m456@msu.montana.edu::91dd83ac-cd1f-4a9e-8efc-47e7d8a83b4f" providerId="AD" clId="Web-{473EA54A-49D1-4F2E-9697-1E08EF072509}" dt="2023-02-15T18:29:46.509" v="13"/>
        <pc:sldMkLst>
          <pc:docMk/>
          <pc:sldMk cId="109857222" sldId="256"/>
        </pc:sldMkLst>
        <pc:spChg chg="del">
          <ac:chgData name="Munro, Madison" userId="S::s69m456@msu.montana.edu::91dd83ac-cd1f-4a9e-8efc-47e7d8a83b4f" providerId="AD" clId="Web-{473EA54A-49D1-4F2E-9697-1E08EF072509}" dt="2023-02-15T18:28:09.896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unro, Madison" userId="S::s69m456@msu.montana.edu::91dd83ac-cd1f-4a9e-8efc-47e7d8a83b4f" providerId="AD" clId="Web-{473EA54A-49D1-4F2E-9697-1E08EF072509}" dt="2023-02-15T18:28:09.896" v="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unro, Madison" userId="S::s69m456@msu.montana.edu::91dd83ac-cd1f-4a9e-8efc-47e7d8a83b4f" providerId="AD" clId="Web-{473EA54A-49D1-4F2E-9697-1E08EF072509}" dt="2023-02-15T18:29:46.509" v="12"/>
          <ac:spMkLst>
            <pc:docMk/>
            <pc:sldMk cId="109857222" sldId="256"/>
            <ac:spMk id="6" creationId="{42A4FC2C-047E-45A5-965D-8E1E3BF09BC6}"/>
          </ac:spMkLst>
        </pc:spChg>
        <pc:spChg chg="add del">
          <ac:chgData name="Munro, Madison" userId="S::s69m456@msu.montana.edu::91dd83ac-cd1f-4a9e-8efc-47e7d8a83b4f" providerId="AD" clId="Web-{473EA54A-49D1-4F2E-9697-1E08EF072509}" dt="2023-02-15T18:29:40.305" v="8"/>
          <ac:spMkLst>
            <pc:docMk/>
            <pc:sldMk cId="109857222" sldId="256"/>
            <ac:spMk id="9" creationId="{32BC26D8-82FB-445E-AA49-62A77D7C1EE0}"/>
          </ac:spMkLst>
        </pc:spChg>
        <pc:spChg chg="add del">
          <ac:chgData name="Munro, Madison" userId="S::s69m456@msu.montana.edu::91dd83ac-cd1f-4a9e-8efc-47e7d8a83b4f" providerId="AD" clId="Web-{473EA54A-49D1-4F2E-9697-1E08EF072509}" dt="2023-02-15T18:29:40.305" v="8"/>
          <ac:spMkLst>
            <pc:docMk/>
            <pc:sldMk cId="109857222" sldId="256"/>
            <ac:spMk id="11" creationId="{CB44330D-EA18-4254-AA95-EB49948539B8}"/>
          </ac:spMkLst>
        </pc:spChg>
        <pc:picChg chg="add mod">
          <ac:chgData name="Munro, Madison" userId="S::s69m456@msu.montana.edu::91dd83ac-cd1f-4a9e-8efc-47e7d8a83b4f" providerId="AD" clId="Web-{473EA54A-49D1-4F2E-9697-1E08EF072509}" dt="2023-02-15T18:29:46.509" v="13"/>
          <ac:picMkLst>
            <pc:docMk/>
            <pc:sldMk cId="109857222" sldId="256"/>
            <ac:picMk id="4" creationId="{8E702528-71B5-1AB0-C9BE-3EF7E88EC75F}"/>
          </ac:picMkLst>
        </pc:picChg>
      </pc:sldChg>
    </pc:docChg>
  </pc:docChgLst>
  <pc:docChgLst>
    <pc:chgData name="Munro, Madison" userId="S::s69m456@msu.montana.edu::91dd83ac-cd1f-4a9e-8efc-47e7d8a83b4f" providerId="AD" clId="Web-{A7D0F384-F7E7-787C-DFFA-1E4D9E17AA46}"/>
    <pc:docChg chg="modSld">
      <pc:chgData name="Munro, Madison" userId="S::s69m456@msu.montana.edu::91dd83ac-cd1f-4a9e-8efc-47e7d8a83b4f" providerId="AD" clId="Web-{A7D0F384-F7E7-787C-DFFA-1E4D9E17AA46}" dt="2023-02-21T20:00:16.692" v="1" actId="1076"/>
      <pc:docMkLst>
        <pc:docMk/>
      </pc:docMkLst>
      <pc:sldChg chg="modSp">
        <pc:chgData name="Munro, Madison" userId="S::s69m456@msu.montana.edu::91dd83ac-cd1f-4a9e-8efc-47e7d8a83b4f" providerId="AD" clId="Web-{A7D0F384-F7E7-787C-DFFA-1E4D9E17AA46}" dt="2023-02-21T20:00:16.692" v="1" actId="1076"/>
        <pc:sldMkLst>
          <pc:docMk/>
          <pc:sldMk cId="109857222" sldId="256"/>
        </pc:sldMkLst>
        <pc:picChg chg="mod">
          <ac:chgData name="Munro, Madison" userId="S::s69m456@msu.montana.edu::91dd83ac-cd1f-4a9e-8efc-47e7d8a83b4f" providerId="AD" clId="Web-{A7D0F384-F7E7-787C-DFFA-1E4D9E17AA46}" dt="2023-02-21T20:00:16.692" v="1" actId="1076"/>
          <ac:picMkLst>
            <pc:docMk/>
            <pc:sldMk cId="109857222" sldId="256"/>
            <ac:picMk id="4" creationId="{8E702528-71B5-1AB0-C9BE-3EF7E88EC75F}"/>
          </ac:picMkLst>
        </pc:picChg>
      </pc:sldChg>
    </pc:docChg>
  </pc:docChgLst>
  <pc:docChgLst>
    <pc:chgData name="Munro, Madison" userId="S::s69m456@msu.montana.edu::91dd83ac-cd1f-4a9e-8efc-47e7d8a83b4f" providerId="AD" clId="Web-{95F64D83-5BBB-9373-1DD7-B4FA095E1B55}"/>
    <pc:docChg chg="modSld">
      <pc:chgData name="Munro, Madison" userId="S::s69m456@msu.montana.edu::91dd83ac-cd1f-4a9e-8efc-47e7d8a83b4f" providerId="AD" clId="Web-{95F64D83-5BBB-9373-1DD7-B4FA095E1B55}" dt="2023-03-22T17:59:43.418" v="3" actId="14100"/>
      <pc:docMkLst>
        <pc:docMk/>
      </pc:docMkLst>
      <pc:sldChg chg="addSp delSp modSp">
        <pc:chgData name="Munro, Madison" userId="S::s69m456@msu.montana.edu::91dd83ac-cd1f-4a9e-8efc-47e7d8a83b4f" providerId="AD" clId="Web-{95F64D83-5BBB-9373-1DD7-B4FA095E1B55}" dt="2023-03-22T17:59:43.418" v="3" actId="14100"/>
        <pc:sldMkLst>
          <pc:docMk/>
          <pc:sldMk cId="109857222" sldId="256"/>
        </pc:sldMkLst>
        <pc:picChg chg="add mod">
          <ac:chgData name="Munro, Madison" userId="S::s69m456@msu.montana.edu::91dd83ac-cd1f-4a9e-8efc-47e7d8a83b4f" providerId="AD" clId="Web-{95F64D83-5BBB-9373-1DD7-B4FA095E1B55}" dt="2023-03-22T17:59:43.418" v="3" actId="14100"/>
          <ac:picMkLst>
            <pc:docMk/>
            <pc:sldMk cId="109857222" sldId="256"/>
            <ac:picMk id="2" creationId="{89E8BBF3-F43A-0C91-36CF-3B903AF4CAE8}"/>
          </ac:picMkLst>
        </pc:picChg>
        <pc:picChg chg="del">
          <ac:chgData name="Munro, Madison" userId="S::s69m456@msu.montana.edu::91dd83ac-cd1f-4a9e-8efc-47e7d8a83b4f" providerId="AD" clId="Web-{95F64D83-5BBB-9373-1DD7-B4FA095E1B55}" dt="2023-03-22T17:59:35.386" v="0"/>
          <ac:picMkLst>
            <pc:docMk/>
            <pc:sldMk cId="109857222" sldId="256"/>
            <ac:picMk id="3" creationId="{4C478197-30AE-9C67-C844-9F229CA5747C}"/>
          </ac:picMkLst>
        </pc:picChg>
      </pc:sldChg>
    </pc:docChg>
  </pc:docChgLst>
  <pc:docChgLst>
    <pc:chgData name="Reinhold, Ann Marie" userId="S::d12g334@msu.montana.edu::33f0ef9b-e038-48ad-8eca-7258b85653a2" providerId="AD" clId="Web-{16010491-878D-C2C7-893C-85F2F3F03601}"/>
    <pc:docChg chg="modSld">
      <pc:chgData name="Reinhold, Ann Marie" userId="S::d12g334@msu.montana.edu::33f0ef9b-e038-48ad-8eca-7258b85653a2" providerId="AD" clId="Web-{16010491-878D-C2C7-893C-85F2F3F03601}" dt="2023-02-21T20:00:31.837" v="4" actId="1076"/>
      <pc:docMkLst>
        <pc:docMk/>
      </pc:docMkLst>
      <pc:sldChg chg="modSp">
        <pc:chgData name="Reinhold, Ann Marie" userId="S::d12g334@msu.montana.edu::33f0ef9b-e038-48ad-8eca-7258b85653a2" providerId="AD" clId="Web-{16010491-878D-C2C7-893C-85F2F3F03601}" dt="2023-02-21T20:00:31.837" v="4" actId="1076"/>
        <pc:sldMkLst>
          <pc:docMk/>
          <pc:sldMk cId="109857222" sldId="256"/>
        </pc:sldMkLst>
        <pc:picChg chg="mod">
          <ac:chgData name="Reinhold, Ann Marie" userId="S::d12g334@msu.montana.edu::33f0ef9b-e038-48ad-8eca-7258b85653a2" providerId="AD" clId="Web-{16010491-878D-C2C7-893C-85F2F3F03601}" dt="2023-02-21T20:00:31.837" v="4" actId="1076"/>
          <ac:picMkLst>
            <pc:docMk/>
            <pc:sldMk cId="109857222" sldId="256"/>
            <ac:picMk id="4" creationId="{8E702528-71B5-1AB0-C9BE-3EF7E88EC7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89E8BBF3-F43A-0C91-36CF-3B903AF4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94891"/>
            <a:ext cx="11642784" cy="668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2023-02-15T18:28:03Z</dcterms:created>
  <dcterms:modified xsi:type="dcterms:W3CDTF">2023-03-22T17:59:46Z</dcterms:modified>
</cp:coreProperties>
</file>