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B649-7128-4987-AC90-8785F370CE5F}" type="datetimeFigureOut">
              <a:rPr lang="nl-NL" smtClean="0"/>
              <a:t>9-1-2020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0117B-B67F-4EEB-B861-0AC8D298EE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8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47C3-3890-48C7-B05A-306B89C4F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Smartgrid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59D90-963D-49E3-8BD2-00DFF9742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By m4st3r_h4ck3rz_4_l1f3.mp3</a:t>
            </a:r>
          </a:p>
        </p:txBody>
      </p:sp>
    </p:spTree>
    <p:extLst>
      <p:ext uri="{BB962C8B-B14F-4D97-AF65-F5344CB8AC3E}">
        <p14:creationId xmlns:p14="http://schemas.microsoft.com/office/powerpoint/2010/main" val="321512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DBD7-1EA6-4596-9E50-2E6C56BB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nl-NL" dirty="0"/>
              <a:t>Second advanced mission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37B1-10CA-49D0-9EB1-39FE726B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nl-NL" sz="1800" dirty="0"/>
              <a:t>Try to find the best configuration, using this table</a:t>
            </a:r>
          </a:p>
          <a:p>
            <a:r>
              <a:rPr lang="nl-NL" sz="1800" dirty="0"/>
              <a:t>Use as many batteries as you want and place them anywhere, except on a house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67D12-79D0-4F9E-8047-01688107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490382"/>
            <a:ext cx="5105445" cy="32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557E-F9BE-4C60-840E-B373AD12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6F22-2C12-487A-BE00-BDFAF55F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Electricity generation is being done by a lot households nowadays</a:t>
            </a:r>
          </a:p>
          <a:p>
            <a:r>
              <a:rPr lang="nl-NL" dirty="0"/>
              <a:t>How to save this energy efficiently/economically is an complex problem</a:t>
            </a:r>
          </a:p>
          <a:p>
            <a:r>
              <a:rPr lang="nl-NL" dirty="0"/>
              <a:t>We will use heuristic methods to find our solutions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2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032B-8638-43E0-BADB-A8F4813C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About our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E2F6-D202-47E0-8BD8-151EBCD1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look at 3 dummy neighborhoods</a:t>
            </a:r>
          </a:p>
          <a:p>
            <a:r>
              <a:rPr lang="nl-NL" dirty="0"/>
              <a:t>Every house has it’s own output of energy</a:t>
            </a:r>
          </a:p>
          <a:p>
            <a:r>
              <a:rPr lang="nl-NL" dirty="0"/>
              <a:t>Every battery has it’s own capacity to store this energy</a:t>
            </a:r>
          </a:p>
        </p:txBody>
      </p:sp>
    </p:spTree>
    <p:extLst>
      <p:ext uri="{BB962C8B-B14F-4D97-AF65-F5344CB8AC3E}">
        <p14:creationId xmlns:p14="http://schemas.microsoft.com/office/powerpoint/2010/main" val="17842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ighborhood #1">
            <a:extLst>
              <a:ext uri="{FF2B5EF4-FFF2-40B4-BE49-F238E27FC236}">
                <a16:creationId xmlns:a16="http://schemas.microsoft.com/office/drawing/2014/main" id="{697E3D5C-308F-4A43-9295-A03C6F28A7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33" y="142435"/>
            <a:ext cx="3990536" cy="29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323FA5-690D-4071-9A6D-6097D341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46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736D23-71A2-4F6C-B0EF-34A6E3BEC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33" y="3508081"/>
            <a:ext cx="3990536" cy="2992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E09C88-7582-4308-9843-0436019CE9E9}"/>
              </a:ext>
            </a:extLst>
          </p:cNvPr>
          <p:cNvSpPr txBox="1"/>
          <p:nvPr/>
        </p:nvSpPr>
        <p:spPr>
          <a:xfrm>
            <a:off x="1378633" y="3138749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Neighborhood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2EB1F-F42B-490B-9644-882EBE6D0E69}"/>
              </a:ext>
            </a:extLst>
          </p:cNvPr>
          <p:cNvSpPr txBox="1"/>
          <p:nvPr/>
        </p:nvSpPr>
        <p:spPr>
          <a:xfrm>
            <a:off x="1378633" y="6488668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Neighborhood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C3509-F619-44D6-B468-83274A276EDE}"/>
              </a:ext>
            </a:extLst>
          </p:cNvPr>
          <p:cNvSpPr txBox="1"/>
          <p:nvPr/>
        </p:nvSpPr>
        <p:spPr>
          <a:xfrm>
            <a:off x="5814646" y="5776600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Neighborhood #2</a:t>
            </a:r>
          </a:p>
        </p:txBody>
      </p:sp>
    </p:spTree>
    <p:extLst>
      <p:ext uri="{BB962C8B-B14F-4D97-AF65-F5344CB8AC3E}">
        <p14:creationId xmlns:p14="http://schemas.microsoft.com/office/powerpoint/2010/main" val="232707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3F0B-F541-4F1D-97E7-C9F1D62A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A0EF-7014-4637-9C96-4826BA4B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following constraints hold:</a:t>
            </a:r>
          </a:p>
          <a:p>
            <a:pPr lvl="1"/>
            <a:r>
              <a:rPr lang="nl-NL" dirty="0"/>
              <a:t>Batteries can’t be connected with each other, not even through a house</a:t>
            </a:r>
          </a:p>
          <a:p>
            <a:pPr lvl="1"/>
            <a:r>
              <a:rPr lang="nl-NL" dirty="0"/>
              <a:t>A house may not be connected to multiple batteries</a:t>
            </a:r>
          </a:p>
          <a:p>
            <a:pPr lvl="1"/>
            <a:r>
              <a:rPr lang="nl-NL" dirty="0"/>
              <a:t>A house has it’s unique cable to a battery, cables overlapping on the same gridline are still unique</a:t>
            </a:r>
          </a:p>
          <a:p>
            <a:r>
              <a:rPr lang="nl-NL" dirty="0"/>
              <a:t>Find a feasible solution for the 3 neighborhoods, so that all houses are connected considering the battery capacities</a:t>
            </a:r>
          </a:p>
          <a:p>
            <a:r>
              <a:rPr lang="nl-NL" dirty="0"/>
              <a:t>Here we just start with a random solution</a:t>
            </a:r>
          </a:p>
        </p:txBody>
      </p:sp>
    </p:spTree>
    <p:extLst>
      <p:ext uri="{BB962C8B-B14F-4D97-AF65-F5344CB8AC3E}">
        <p14:creationId xmlns:p14="http://schemas.microsoft.com/office/powerpoint/2010/main" val="179450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567A-2028-43FD-8A46-74BBEC9D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Second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6B1D-AD23-4F3B-A97D-C0BC06DB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Under the same constraits as the previous mission, minimize the cost of your solution</a:t>
            </a:r>
          </a:p>
          <a:p>
            <a:r>
              <a:rPr lang="nl-NL" dirty="0"/>
              <a:t>Batteries cost 5000 each and cables cost 9 per gridline</a:t>
            </a:r>
          </a:p>
          <a:p>
            <a:r>
              <a:rPr lang="nl-NL" dirty="0"/>
              <a:t>Here a ‘greedy’ algoritme could be used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292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3A6-2E66-40D4-AE78-9FBBD0DA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Third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EF11-FDD7-4605-9D26-E7709244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following constraints hold:</a:t>
            </a:r>
          </a:p>
          <a:p>
            <a:pPr lvl="1"/>
            <a:r>
              <a:rPr lang="nl-NL" dirty="0"/>
              <a:t>Batteries can’t be connected with each other, not even through a house</a:t>
            </a:r>
          </a:p>
          <a:p>
            <a:pPr lvl="1"/>
            <a:r>
              <a:rPr lang="nl-NL" dirty="0"/>
              <a:t>A house may not be connected to multiple batteries</a:t>
            </a:r>
          </a:p>
          <a:p>
            <a:pPr lvl="1"/>
            <a:r>
              <a:rPr lang="nl-NL" dirty="0"/>
              <a:t>A cable may be used by multiple houses</a:t>
            </a:r>
          </a:p>
          <a:p>
            <a:r>
              <a:rPr lang="nl-NL" dirty="0"/>
              <a:t>Find a feasible solution for the 3 neighborhoods, so that all houses are connected considering the battery capacities</a:t>
            </a:r>
          </a:p>
          <a:p>
            <a:r>
              <a:rPr lang="nl-NL" dirty="0"/>
              <a:t>Here we also just start with a random solution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53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7E5C-812B-46FE-9F4B-9CBA9ADC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Fourth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CD76-7DC6-4E0D-8940-E85A1945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Minimize the cost for these new solutions of the third mission</a:t>
            </a:r>
          </a:p>
          <a:p>
            <a:r>
              <a:rPr lang="nl-NL" dirty="0"/>
              <a:t>Batteries cost 5000 each and cables cost 9 per gridline</a:t>
            </a:r>
          </a:p>
          <a:p>
            <a:r>
              <a:rPr lang="nl-NL" dirty="0"/>
              <a:t>A ‘greedy’ algoritme is also our first instinct here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821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D6A4-CF29-4690-B725-1AFE9850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advanced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DFD4-C4AA-4DF8-BE48-354236C4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Try to optimize the solution of the fourth mission by moving the batteries around</a:t>
            </a:r>
          </a:p>
          <a:p>
            <a:r>
              <a:rPr lang="nl-NL" dirty="0"/>
              <a:t>We are awaiting results from the previous missions, before we do a guess on which heuristic method would apply well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6171388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120</TotalTime>
  <Words>359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Smartgrid</vt:lpstr>
      <vt:lpstr>Introduction</vt:lpstr>
      <vt:lpstr>About our case</vt:lpstr>
      <vt:lpstr>PowerPoint Presentation</vt:lpstr>
      <vt:lpstr>First mission</vt:lpstr>
      <vt:lpstr>Second mission</vt:lpstr>
      <vt:lpstr>Third mission</vt:lpstr>
      <vt:lpstr>Fourth mission</vt:lpstr>
      <vt:lpstr>First advanced mission</vt:lpstr>
      <vt:lpstr>Second advanced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Armin</dc:creator>
  <cp:lastModifiedBy>Armin</cp:lastModifiedBy>
  <cp:revision>9</cp:revision>
  <dcterms:created xsi:type="dcterms:W3CDTF">2020-01-09T09:35:01Z</dcterms:created>
  <dcterms:modified xsi:type="dcterms:W3CDTF">2020-01-09T11:35:25Z</dcterms:modified>
</cp:coreProperties>
</file>