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Open Sans" panose="020B0604020202020204" pitchFamily="34" charset="0"/>
      <p:regular r:id="rId14"/>
      <p:bold r:id="rId15"/>
      <p:italic r:id="rId16"/>
      <p:boldItalic r:id="rId17"/>
    </p:embeddedFont>
    <p:embeddedFont>
      <p:font typeface="PT Sans Narrow" panose="020B0506020203020204" pitchFamily="3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97c36aaa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97c36aaa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1d271118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1d271118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1d27111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1d27111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22e744a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22e744a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1d271118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1d271118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1d271118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1d271118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1d271118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1d271118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1d271118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1d271118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1d271118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1d271118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1d271118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1d271118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ena.gov.au/renewable-energy/sola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125" y="1008050"/>
            <a:ext cx="4209825" cy="255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1242925" y="3622950"/>
            <a:ext cx="698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Group 3: Reinier Andrew, Minh Tran, Kylie Collins, Khin Kyaw</a:t>
            </a:r>
            <a:endParaRPr sz="1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976745" y="196841"/>
            <a:ext cx="7045037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Open Sans"/>
                <a:ea typeface="Open Sans"/>
                <a:cs typeface="Open Sans"/>
                <a:sym typeface="Open Sans"/>
              </a:rPr>
              <a:t>Chart - Installations vs Dwellings by State</a:t>
            </a:r>
            <a:endParaRPr sz="25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E9C260-996E-E0B0-26EA-142CE5537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64" y="766197"/>
            <a:ext cx="8499764" cy="38622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10099" cy="518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ctrTitle"/>
          </p:nvPr>
        </p:nvSpPr>
        <p:spPr>
          <a:xfrm>
            <a:off x="1021900" y="319075"/>
            <a:ext cx="3402600" cy="5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Solar Energy</a:t>
            </a:r>
            <a:endParaRPr sz="3000" b="1"/>
          </a:p>
        </p:txBody>
      </p:sp>
      <p:sp>
        <p:nvSpPr>
          <p:cNvPr id="73" name="Google Shape;73;p14"/>
          <p:cNvSpPr txBox="1"/>
          <p:nvPr/>
        </p:nvSpPr>
        <p:spPr>
          <a:xfrm>
            <a:off x="1123900" y="1837900"/>
            <a:ext cx="36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021900" y="1278400"/>
            <a:ext cx="70149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Solar energy refers to the energy from the sun.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sun has produced for billions of the years and it is the most important of energy for all life forms.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It is a renewable source of energy unlike non renewable sources such as fossil fuels.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main benefit of solar energy is that it does not produce any pollutants is one of the cleanest source of energy.</a:t>
            </a:r>
            <a:endParaRPr sz="150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624" y="2272425"/>
            <a:ext cx="4093450" cy="23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/>
          </p:nvPr>
        </p:nvSpPr>
        <p:spPr>
          <a:xfrm>
            <a:off x="965500" y="194375"/>
            <a:ext cx="3785100" cy="7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Solar Energy </a:t>
            </a:r>
            <a:endParaRPr sz="1833" b="1"/>
          </a:p>
        </p:txBody>
      </p:sp>
      <p:sp>
        <p:nvSpPr>
          <p:cNvPr id="81" name="Google Shape;81;p15"/>
          <p:cNvSpPr txBox="1"/>
          <p:nvPr/>
        </p:nvSpPr>
        <p:spPr>
          <a:xfrm>
            <a:off x="1123900" y="1837900"/>
            <a:ext cx="36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1005650" y="1283700"/>
            <a:ext cx="71133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According to the Australian Renewable Energy Agency, solar power generates approximately 10% of Australia’s electricity and is one of the fastest growing energy generation types in Australia. </a:t>
            </a:r>
            <a:r>
              <a:rPr lang="en" sz="700" u="sng">
                <a:solidFill>
                  <a:schemeClr val="hlink"/>
                </a:solidFill>
                <a:hlinkClick r:id="rId3"/>
              </a:rPr>
              <a:t>https://arena.gov.au/renewable-energy/solar/</a:t>
            </a:r>
            <a:endParaRPr sz="700" u="sng">
              <a:solidFill>
                <a:schemeClr val="hlink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As of January 2022, more than 30% of Australian households had rooftop solar power installed.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There are 2 types of solar power technologies – photovoltaic and solar thermal.  In our study we concentrated on photovoltaic as this is what is used for household solar panels.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Our objective was to analyze the data within the solar energy industry and identify regions in Australia with the highest potential for growth.</a:t>
            </a:r>
            <a:endParaRPr sz="110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1850" y="2929800"/>
            <a:ext cx="3026408" cy="17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ctrTitle"/>
          </p:nvPr>
        </p:nvSpPr>
        <p:spPr>
          <a:xfrm>
            <a:off x="1028875" y="271950"/>
            <a:ext cx="2676600" cy="62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 b="1"/>
              <a:t>Data Sources:</a:t>
            </a:r>
            <a:endParaRPr sz="2500" b="1"/>
          </a:p>
        </p:txBody>
      </p:sp>
      <p:sp>
        <p:nvSpPr>
          <p:cNvPr id="89" name="Google Shape;89;p16"/>
          <p:cNvSpPr txBox="1"/>
          <p:nvPr/>
        </p:nvSpPr>
        <p:spPr>
          <a:xfrm>
            <a:off x="999438" y="1202150"/>
            <a:ext cx="714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Australian PV Institute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Australian Postcodes - a community sourced Database</a:t>
            </a:r>
            <a:endParaRPr sz="150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575" y="1848650"/>
            <a:ext cx="3946875" cy="20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ctrTitle"/>
          </p:nvPr>
        </p:nvSpPr>
        <p:spPr>
          <a:xfrm>
            <a:off x="986300" y="164425"/>
            <a:ext cx="4072500" cy="6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Technologies used:</a:t>
            </a:r>
            <a:endParaRPr sz="2500"/>
          </a:p>
        </p:txBody>
      </p:sp>
      <p:sp>
        <p:nvSpPr>
          <p:cNvPr id="96" name="Google Shape;96;p17"/>
          <p:cNvSpPr txBox="1"/>
          <p:nvPr/>
        </p:nvSpPr>
        <p:spPr>
          <a:xfrm>
            <a:off x="1117000" y="1463550"/>
            <a:ext cx="54207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SQL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Python Flask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HTML, CSS &amp; Javascript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JS Libraries: D3, leaflet, plotly &amp; chart</a:t>
            </a:r>
            <a:endParaRPr sz="15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125" y="3042750"/>
            <a:ext cx="1905498" cy="8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3800" y="3042750"/>
            <a:ext cx="2809134" cy="8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2713" y="3042750"/>
            <a:ext cx="886150" cy="8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8875" y="3042750"/>
            <a:ext cx="886150" cy="8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ctrTitle"/>
          </p:nvPr>
        </p:nvSpPr>
        <p:spPr>
          <a:xfrm>
            <a:off x="1006450" y="348075"/>
            <a:ext cx="1817100" cy="4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 b="1"/>
              <a:t>Content:</a:t>
            </a:r>
            <a:endParaRPr sz="2500" b="1"/>
          </a:p>
        </p:txBody>
      </p:sp>
      <p:sp>
        <p:nvSpPr>
          <p:cNvPr id="106" name="Google Shape;106;p18"/>
          <p:cNvSpPr txBox="1"/>
          <p:nvPr/>
        </p:nvSpPr>
        <p:spPr>
          <a:xfrm>
            <a:off x="542125" y="1137125"/>
            <a:ext cx="29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634675" y="1216450"/>
            <a:ext cx="761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1006450" y="1216450"/>
            <a:ext cx="73383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Top 10 suburbs with potential capacity in each state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Overall number of dwellings installations available for in each state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Current installations vs estimated dwellings in each state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Current capacity vs potential kw capacity in each state &amp; postcode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Show number of installations in each postcode &amp; region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 sz="1200"/>
              <a:t>S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  <a:t>how average capacity per dwelling &amp; installation in each postcode</a:t>
            </a:r>
            <a:r>
              <a:rPr lang="en" sz="1200"/>
              <a:t> against the Australian average</a:t>
            </a:r>
            <a:r>
              <a:rPr lang="en" sz="1100"/>
              <a:t> 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8300" y="2603900"/>
            <a:ext cx="1866449" cy="185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ctrTitle"/>
          </p:nvPr>
        </p:nvSpPr>
        <p:spPr>
          <a:xfrm>
            <a:off x="450450" y="132225"/>
            <a:ext cx="8243100" cy="6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 b="1"/>
              <a:t>Top 10 Potential Capacity Bar Chart</a:t>
            </a:r>
            <a:endParaRPr sz="25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F7E2BE-5877-D037-A198-B464D0ADE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366" y="1046608"/>
            <a:ext cx="4671268" cy="30502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ctrTitle"/>
          </p:nvPr>
        </p:nvSpPr>
        <p:spPr>
          <a:xfrm>
            <a:off x="734800" y="198350"/>
            <a:ext cx="7965600" cy="5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Estimated Dwelling by Postcode</a:t>
            </a:r>
            <a:endParaRPr sz="28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E0C23E-BB64-1179-6921-E986BC4B8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20" y="865088"/>
            <a:ext cx="7283160" cy="40800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ctrTitle"/>
          </p:nvPr>
        </p:nvSpPr>
        <p:spPr>
          <a:xfrm>
            <a:off x="2030600" y="158675"/>
            <a:ext cx="4911000" cy="5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Map</a:t>
            </a:r>
            <a:endParaRPr sz="25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848D4-4C5D-D814-0BC6-643FB2582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27" y="852054"/>
            <a:ext cx="7529946" cy="36680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On-screen Show (16:9)</PresentationFormat>
  <Paragraphs>30</Paragraphs>
  <Slides>11</Slides>
  <Notes>11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PT Sans Narrow</vt:lpstr>
      <vt:lpstr>Open Sans</vt:lpstr>
      <vt:lpstr>Arial</vt:lpstr>
      <vt:lpstr>Tropic</vt:lpstr>
      <vt:lpstr>PowerPoint Presentation</vt:lpstr>
      <vt:lpstr>Solar Energy</vt:lpstr>
      <vt:lpstr>Solar Energy </vt:lpstr>
      <vt:lpstr>Data Sources:</vt:lpstr>
      <vt:lpstr>Technologies used:</vt:lpstr>
      <vt:lpstr>Content:</vt:lpstr>
      <vt:lpstr>Top 10 Potential Capacity Bar Chart</vt:lpstr>
      <vt:lpstr>Estimated Dwelling by Postcode</vt:lpstr>
      <vt:lpstr>Map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Kylie Collins</cp:lastModifiedBy>
  <cp:revision>1</cp:revision>
  <dcterms:modified xsi:type="dcterms:W3CDTF">2023-03-23T09:07:53Z</dcterms:modified>
</cp:coreProperties>
</file>