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E9462EF3-3C4F-43EE-ACEE-D4B806740EA3}" type="datetimeFigureOut">
              <a:rPr lang="en-US" dirty="0"/>
              <a:pPr/>
              <a:t>5/28/2019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3B39-165A-4B68-AA5C-581F5336313C}" type="datetimeFigureOut">
              <a:rPr lang="en-US" dirty="0"/>
              <a:t>5/28/2019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C8C57-33F9-4259-AC4F-0E3F5BEC9B94}" type="datetimeFigureOut">
              <a:rPr lang="en-US" dirty="0"/>
              <a:t>5/28/2019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8772B-8FA2-401F-A0A1-A59855EDBC3E}" type="datetimeFigureOut">
              <a:rPr lang="en-US" dirty="0"/>
              <a:t>5/28/2019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D5BDE-5A90-4611-82E9-0FC5746D30C5}" type="datetimeFigureOut">
              <a:rPr lang="en-US" dirty="0"/>
              <a:t>5/28/2019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DA17D-0BEA-4E76-A7FC-F7C188BC48D1}" type="datetimeFigureOut">
              <a:rPr lang="en-US" dirty="0"/>
              <a:t>5/28/2019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9AC7D-18CA-4236-82B9-D75EB1D66EAE}" type="datetimeFigureOut">
              <a:rPr lang="en-US" dirty="0"/>
              <a:t>5/28/2019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300E-C023-45CD-A0BE-EDB7A8C6EA8B}" type="datetimeFigureOut">
              <a:rPr lang="en-US" dirty="0"/>
              <a:t>5/28/2019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20EAD-E369-4933-8469-ED7764B56A1B}" type="datetimeFigureOut">
              <a:rPr lang="en-US" dirty="0"/>
              <a:t>5/28/2019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C0EF2-9919-473B-8215-8616BAF10692}" type="datetimeFigureOut">
              <a:rPr lang="en-US" dirty="0"/>
              <a:t>5/28/2019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472EB-AC54-4713-BFC2-BEB621108C63}" type="datetimeFigureOut">
              <a:rPr lang="en-US" dirty="0"/>
              <a:t>5/28/2019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55A0C-791E-4545-B787-F98AD45CD761}" type="datetimeFigureOut">
              <a:rPr lang="en-US" dirty="0"/>
              <a:t>5/28/2019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36B77-F4F4-4427-AC4F-9A623798AD82}" type="datetimeFigureOut">
              <a:rPr lang="en-US" dirty="0"/>
              <a:t>5/28/2019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E790C-34EB-4565-8437-CACF4CDB7822}" type="datetimeFigureOut">
              <a:rPr lang="en-US" dirty="0"/>
              <a:t>5/28/2019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4C11-22B8-4A4E-8126-B3AF6B948A8E}" type="datetimeFigureOut">
              <a:rPr lang="en-US" dirty="0"/>
              <a:t>5/28/2019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D06B6-C816-4861-964D-15A98395707D}" type="datetimeFigureOut">
              <a:rPr lang="en-US" dirty="0"/>
              <a:t>5/28/2019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1A8AB-EA7C-4B1B-9D73-E2551851FABE}" type="datetimeFigureOut">
              <a:rPr lang="en-US" dirty="0"/>
              <a:t>5/28/2019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90786BE5-D2A3-4BF0-8B30-D7403E61B3DC}" type="datetimeFigureOut">
              <a:rPr lang="en-US" dirty="0"/>
              <a:t>5/28/2019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mailto:reinildo.pacheco@gmail.com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9E2C15-A7BB-4EF5-BA1E-9F8F25B085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z="6600" dirty="0"/>
              <a:t>Avaliação 2º estagio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E008512-1E00-4E1D-AB73-6E6B23285B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Projeto Tópicos avançados P5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48A62473-8307-41DA-9B5F-34BA295535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1601" y="200898"/>
            <a:ext cx="1965801" cy="741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9540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80F4C73-8A40-435B-AFB5-F5C3BDC03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DD4069D-6BA0-4C9D-8EA6-8C476FC7D5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B60D1FC8-A019-4110-A93E-8C709AD789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47CEA9B-73E1-441D-8800-FA49BA991D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072D5EB-F874-4157-885B-E3C42CDA80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0352347-BE60-4DA4-A026-651AE5F7F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26F82C6E-5FB8-4065-8BCB-D9158DD57E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CF36403A-34F0-4F3D-A4BA-D1B1FA2F31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7CCD3DE1-6CA0-4EB1-A8E8-EFD50A1FE3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0602FD7A-5EDD-477F-8846-339918C42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3178260" cy="1020232"/>
          </a:xfrm>
        </p:spPr>
        <p:txBody>
          <a:bodyPr>
            <a:noAutofit/>
          </a:bodyPr>
          <a:lstStyle/>
          <a:p>
            <a:pPr algn="ctr"/>
            <a:r>
              <a:rPr lang="pt-BR" sz="5000" dirty="0"/>
              <a:t>Analise de dados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816D188-C5B8-46F7-BFC6-CA7FC41522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965981"/>
            <a:ext cx="3133726" cy="3898900"/>
          </a:xfrm>
        </p:spPr>
        <p:txBody>
          <a:bodyPr>
            <a:normAutofit/>
          </a:bodyPr>
          <a:lstStyle/>
          <a:p>
            <a:r>
              <a:rPr lang="en-US" sz="3000" dirty="0" err="1">
                <a:solidFill>
                  <a:schemeClr val="bg1"/>
                </a:solidFill>
              </a:rPr>
              <a:t>Cidade</a:t>
            </a:r>
            <a:r>
              <a:rPr lang="en-US" sz="3000" dirty="0">
                <a:solidFill>
                  <a:schemeClr val="bg1"/>
                </a:solidFill>
              </a:rPr>
              <a:t> que </a:t>
            </a:r>
            <a:r>
              <a:rPr lang="en-US" sz="3000" dirty="0" err="1">
                <a:solidFill>
                  <a:schemeClr val="bg1"/>
                </a:solidFill>
              </a:rPr>
              <a:t>mais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vende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observando</a:t>
            </a:r>
            <a:r>
              <a:rPr lang="en-US" sz="3000" dirty="0">
                <a:solidFill>
                  <a:schemeClr val="bg1"/>
                </a:solidFill>
              </a:rPr>
              <a:t> o </a:t>
            </a:r>
            <a:r>
              <a:rPr lang="en-US" sz="3000" dirty="0" err="1">
                <a:solidFill>
                  <a:schemeClr val="bg1"/>
                </a:solidFill>
              </a:rPr>
              <a:t>mapa</a:t>
            </a:r>
            <a:r>
              <a:rPr lang="en-US" sz="3000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7" name="Espaço Reservado para Conteúdo 3">
            <a:extLst>
              <a:ext uri="{FF2B5EF4-FFF2-40B4-BE49-F238E27FC236}">
                <a16:creationId xmlns:a16="http://schemas.microsoft.com/office/drawing/2014/main" id="{0C84EA4D-EB7C-488D-84FE-1754FA82D19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662" r="13873" b="-1"/>
          <a:stretch/>
        </p:blipFill>
        <p:spPr>
          <a:xfrm>
            <a:off x="5334476" y="803751"/>
            <a:ext cx="6251664" cy="5250498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552D6D00-2548-4ECD-9FA4-D422A25250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247EE9D2-DF25-4F79-8C01-1B065C2E29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1601" y="200898"/>
            <a:ext cx="1965801" cy="741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3488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A2FC4F8C-DCFB-41A7-9587-B6E49A2040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CB8134D-DAA6-44DB-9A7B-8D5B04711D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25AD0F1C-BC8E-4CB4-BAC4-8F33C36F69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81087E9-D266-4B08-AAB1-F7439DF652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4A2B069-C853-43DD-8CC0-7CE6F331A7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DDD86E2-5424-44EC-A189-3E2DDD38DD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4F8CFC5E-B977-45D3-A7A8-A4EDF8C88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A347F91F-7A0C-4FD7-AC29-DCAF67A2E5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1FD264AA-C656-4350-AD8E-3E13639C0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B18B80B7-B763-4713-A5B2-39768C127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3178260" cy="1020232"/>
          </a:xfrm>
        </p:spPr>
        <p:txBody>
          <a:bodyPr>
            <a:noAutofit/>
          </a:bodyPr>
          <a:lstStyle/>
          <a:p>
            <a:pPr algn="ctr"/>
            <a:r>
              <a:rPr lang="pt-BR" sz="5000" dirty="0"/>
              <a:t>Analise de dados 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41CCF43-230C-431B-8E43-4C5AEAD0E6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796208"/>
            <a:ext cx="3225973" cy="3223591"/>
          </a:xfrm>
        </p:spPr>
        <p:txBody>
          <a:bodyPr>
            <a:normAutofit/>
          </a:bodyPr>
          <a:lstStyle/>
          <a:p>
            <a:r>
              <a:rPr lang="pt-BR" sz="3000" dirty="0">
                <a:solidFill>
                  <a:schemeClr val="bg1"/>
                </a:solidFill>
              </a:rPr>
              <a:t>Qual o vendedor que mais vende?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63DE59A-B301-4172-A7C3-B420672D3D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476" y="1506613"/>
            <a:ext cx="6251664" cy="3844773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C4EF29AB-620C-4783-9B23-EACEB54D78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9B3CB548-0AB7-4E41-83DA-851DD306C8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1601" y="200898"/>
            <a:ext cx="1965801" cy="741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0836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80F4C73-8A40-435B-AFB5-F5C3BDC03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DD4069D-6BA0-4C9D-8EA6-8C476FC7D5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B60D1FC8-A019-4110-A93E-8C709AD789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47CEA9B-73E1-441D-8800-FA49BA991D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072D5EB-F874-4157-885B-E3C42CDA80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0352347-BE60-4DA4-A026-651AE5F7F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26F82C6E-5FB8-4065-8BCB-D9158DD57E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CF36403A-34F0-4F3D-A4BA-D1B1FA2F31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7CCD3DE1-6CA0-4EB1-A8E8-EFD50A1FE3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921FA23A-994A-4C27-B2E5-5909AE8FB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3178260" cy="1020232"/>
          </a:xfrm>
        </p:spPr>
        <p:txBody>
          <a:bodyPr>
            <a:noAutofit/>
          </a:bodyPr>
          <a:lstStyle/>
          <a:p>
            <a:pPr algn="ctr"/>
            <a:r>
              <a:rPr lang="pt-BR" sz="5000" dirty="0"/>
              <a:t>Analise de dados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B82A914-67E5-4091-8AFC-24F530808D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0726" y="2813050"/>
            <a:ext cx="3133726" cy="3898900"/>
          </a:xfrm>
        </p:spPr>
        <p:txBody>
          <a:bodyPr>
            <a:normAutofit/>
          </a:bodyPr>
          <a:lstStyle/>
          <a:p>
            <a:r>
              <a:rPr lang="en-US" sz="3000" dirty="0">
                <a:solidFill>
                  <a:schemeClr val="bg1"/>
                </a:solidFill>
              </a:rPr>
              <a:t>Qual o </a:t>
            </a:r>
            <a:r>
              <a:rPr lang="en-US" sz="3000" dirty="0" err="1">
                <a:solidFill>
                  <a:schemeClr val="bg1"/>
                </a:solidFill>
              </a:rPr>
              <a:t>foi</a:t>
            </a:r>
            <a:r>
              <a:rPr lang="en-US" sz="3000" dirty="0">
                <a:solidFill>
                  <a:schemeClr val="bg1"/>
                </a:solidFill>
              </a:rPr>
              <a:t> o </a:t>
            </a:r>
            <a:r>
              <a:rPr lang="en-US" sz="3000" dirty="0" err="1">
                <a:solidFill>
                  <a:schemeClr val="bg1"/>
                </a:solidFill>
              </a:rPr>
              <a:t>produto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mais</a:t>
            </a:r>
            <a:r>
              <a:rPr lang="en-US" sz="3000" dirty="0">
                <a:solidFill>
                  <a:schemeClr val="bg1"/>
                </a:solidFill>
              </a:rPr>
              <a:t> vendido por </a:t>
            </a:r>
            <a:r>
              <a:rPr lang="en-US" sz="3000" dirty="0" err="1">
                <a:solidFill>
                  <a:schemeClr val="bg1"/>
                </a:solidFill>
              </a:rPr>
              <a:t>ano</a:t>
            </a:r>
            <a:r>
              <a:rPr lang="en-US" sz="3000" dirty="0">
                <a:solidFill>
                  <a:schemeClr val="bg1"/>
                </a:solidFill>
              </a:rPr>
              <a:t>?</a:t>
            </a:r>
          </a:p>
        </p:txBody>
      </p:sp>
      <p:pic>
        <p:nvPicPr>
          <p:cNvPr id="7" name="Espaço Reservado para Conteúdo 3">
            <a:extLst>
              <a:ext uri="{FF2B5EF4-FFF2-40B4-BE49-F238E27FC236}">
                <a16:creationId xmlns:a16="http://schemas.microsoft.com/office/drawing/2014/main" id="{9A6AA3C6-036B-409B-815C-BC54F44267A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584" r="12783" b="-2"/>
          <a:stretch/>
        </p:blipFill>
        <p:spPr>
          <a:xfrm>
            <a:off x="5334476" y="803751"/>
            <a:ext cx="6251664" cy="5250498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552D6D00-2548-4ECD-9FA4-D422A25250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1418CC6-455D-4176-A1BB-01F22BA09B23}"/>
              </a:ext>
            </a:extLst>
          </p:cNvPr>
          <p:cNvSpPr/>
          <p:nvPr/>
        </p:nvSpPr>
        <p:spPr>
          <a:xfrm>
            <a:off x="4993775" y="3244334"/>
            <a:ext cx="22044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Analise de dados </a:t>
            </a: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F03371D2-E8AF-44E6-A2F4-AFE23AABD3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1601" y="200898"/>
            <a:ext cx="1965801" cy="741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6228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80F4C73-8A40-435B-AFB5-F5C3BDC03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DD4069D-6BA0-4C9D-8EA6-8C476FC7D5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B60D1FC8-A019-4110-A93E-8C709AD789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47CEA9B-73E1-441D-8800-FA49BA991D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072D5EB-F874-4157-885B-E3C42CDA80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0352347-BE60-4DA4-A026-651AE5F7F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26F82C6E-5FB8-4065-8BCB-D9158DD57E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CF36403A-34F0-4F3D-A4BA-D1B1FA2F31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7CCD3DE1-6CA0-4EB1-A8E8-EFD50A1FE3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AE8FA57C-4F55-4A3F-9617-34E46F378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3178260" cy="1020232"/>
          </a:xfrm>
        </p:spPr>
        <p:txBody>
          <a:bodyPr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000" dirty="0"/>
              <a:t>Conta na nuvem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4A309EF-CFC7-43B3-97E6-07136FED37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1166" y="2965981"/>
            <a:ext cx="3133726" cy="3898900"/>
          </a:xfrm>
        </p:spPr>
        <p:txBody>
          <a:bodyPr>
            <a:normAutofit/>
          </a:bodyPr>
          <a:lstStyle/>
          <a:p>
            <a:r>
              <a:rPr lang="en-US" sz="3000" dirty="0" err="1">
                <a:solidFill>
                  <a:schemeClr val="bg1"/>
                </a:solidFill>
              </a:rPr>
              <a:t>Publicado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na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nuvem</a:t>
            </a:r>
            <a:endParaRPr lang="en-US" sz="30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5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500" dirty="0">
                <a:solidFill>
                  <a:schemeClr val="bg1"/>
                </a:solidFill>
              </a:rPr>
              <a:t>https://app.powerbi.com/groups/me/reports/9417a9cd-30c6-4219-8a20-b5224d5c0cf7/ReportSectionf1f3663b994abd3e208a</a:t>
            </a:r>
          </a:p>
        </p:txBody>
      </p:sp>
      <p:pic>
        <p:nvPicPr>
          <p:cNvPr id="7" name="Espaço Reservado para Conteúdo 3">
            <a:extLst>
              <a:ext uri="{FF2B5EF4-FFF2-40B4-BE49-F238E27FC236}">
                <a16:creationId xmlns:a16="http://schemas.microsoft.com/office/drawing/2014/main" id="{0FFBB2AE-2D59-4602-BAC0-632D03E0C30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118" r="30456" b="2"/>
          <a:stretch/>
        </p:blipFill>
        <p:spPr>
          <a:xfrm>
            <a:off x="5334476" y="803751"/>
            <a:ext cx="6251664" cy="5250498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552D6D00-2548-4ECD-9FA4-D422A25250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D4A3E236-ABF2-43AD-9407-0E0795D7A5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1601" y="200898"/>
            <a:ext cx="1965801" cy="741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4598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2FC4F8C-DCFB-41A7-9587-B6E49A2040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CB8134D-DAA6-44DB-9A7B-8D5B04711D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25AD0F1C-BC8E-4CB4-BAC4-8F33C36F69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81087E9-D266-4B08-AAB1-F7439DF652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64A2B069-C853-43DD-8CC0-7CE6F331A7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DDD86E2-5424-44EC-A189-3E2DDD38DD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4F8CFC5E-B977-45D3-A7A8-A4EDF8C88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A347F91F-7A0C-4FD7-AC29-DCAF67A2E5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1FD264AA-C656-4350-AD8E-3E13639C0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FAF37830-BE9F-4712-86B6-81BC99B0D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860" y="973668"/>
            <a:ext cx="3727355" cy="1020232"/>
          </a:xfrm>
        </p:spPr>
        <p:txBody>
          <a:bodyPr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000" dirty="0"/>
              <a:t>Conta no </a:t>
            </a:r>
            <a:r>
              <a:rPr lang="pt-BR" sz="5000" dirty="0" err="1"/>
              <a:t>Github</a:t>
            </a:r>
            <a:endParaRPr lang="pt-BR" sz="50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C736E44-2D19-4620-B557-348DC65477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652" y="2476500"/>
            <a:ext cx="3962487" cy="3898900"/>
          </a:xfrm>
        </p:spPr>
        <p:txBody>
          <a:bodyPr>
            <a:normAutofit/>
          </a:bodyPr>
          <a:lstStyle/>
          <a:p>
            <a:r>
              <a:rPr lang="pt-BR" sz="3000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reinildo.pacheco@gmail.com</a:t>
            </a:r>
            <a:endParaRPr lang="pt-BR" sz="3000" dirty="0">
              <a:solidFill>
                <a:schemeClr val="bg1"/>
              </a:solidFill>
            </a:endParaRPr>
          </a:p>
          <a:p>
            <a:r>
              <a:rPr lang="pt-BR" sz="3000" dirty="0">
                <a:solidFill>
                  <a:schemeClr val="bg1"/>
                </a:solidFill>
              </a:rPr>
              <a:t>Seu </a:t>
            </a:r>
            <a:r>
              <a:rPr lang="pt-BR" sz="3000" dirty="0" err="1">
                <a:solidFill>
                  <a:schemeClr val="bg1"/>
                </a:solidFill>
              </a:rPr>
              <a:t>email</a:t>
            </a:r>
            <a:r>
              <a:rPr lang="pt-BR" sz="3000" dirty="0">
                <a:solidFill>
                  <a:schemeClr val="bg1"/>
                </a:solidFill>
              </a:rPr>
              <a:t> </a:t>
            </a:r>
            <a:r>
              <a:rPr lang="pt-BR" sz="1500" dirty="0">
                <a:solidFill>
                  <a:schemeClr val="bg1"/>
                </a:solidFill>
              </a:rPr>
              <a:t>“Jonathan”</a:t>
            </a:r>
          </a:p>
          <a:p>
            <a:r>
              <a:rPr lang="pt-BR" sz="3000" dirty="0">
                <a:solidFill>
                  <a:schemeClr val="bg1"/>
                </a:solidFill>
              </a:rPr>
              <a:t>Seu </a:t>
            </a:r>
            <a:r>
              <a:rPr lang="pt-BR" sz="3000" dirty="0" err="1">
                <a:solidFill>
                  <a:schemeClr val="bg1"/>
                </a:solidFill>
              </a:rPr>
              <a:t>email</a:t>
            </a:r>
            <a:r>
              <a:rPr lang="pt-BR" sz="3000" dirty="0">
                <a:solidFill>
                  <a:schemeClr val="bg1"/>
                </a:solidFill>
              </a:rPr>
              <a:t> </a:t>
            </a:r>
            <a:r>
              <a:rPr lang="pt-BR" sz="1500" dirty="0">
                <a:solidFill>
                  <a:schemeClr val="bg1"/>
                </a:solidFill>
              </a:rPr>
              <a:t>“</a:t>
            </a:r>
            <a:r>
              <a:rPr lang="pt-BR" sz="1500" dirty="0" err="1">
                <a:solidFill>
                  <a:schemeClr val="bg1"/>
                </a:solidFill>
              </a:rPr>
              <a:t>Ruan</a:t>
            </a:r>
            <a:r>
              <a:rPr lang="pt-BR" sz="1500" dirty="0">
                <a:solidFill>
                  <a:schemeClr val="bg1"/>
                </a:solidFill>
              </a:rPr>
              <a:t>”</a:t>
            </a:r>
          </a:p>
          <a:p>
            <a:endParaRPr lang="pt-BR" sz="3000" dirty="0">
              <a:solidFill>
                <a:schemeClr val="bg1"/>
              </a:solidFill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F2881C2-16A2-48C9-A6FD-972CE471D8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476" y="1991117"/>
            <a:ext cx="6251664" cy="2875765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C4EF29AB-620C-4783-9B23-EACEB54D78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F396C1B3-65E9-495F-985E-0BDDC32838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11601" y="200898"/>
            <a:ext cx="1965801" cy="741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3393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C43A114B-CAF8-402E-A898-DEE2C2022E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9000"/>
                  <a:hueMod val="108000"/>
                  <a:satMod val="164000"/>
                  <a:lumMod val="74000"/>
                </a:schemeClr>
                <a:schemeClr val="dk2">
                  <a:tint val="96000"/>
                  <a:hueMod val="88000"/>
                  <a:satMod val="140000"/>
                  <a:lumMod val="13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64E68BB1-DCF6-49AB-8FF1-7E68DCBCD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1412" y="18288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A9B8539-604B-420E-BA1B-0A2E64CD7C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1412" y="5870955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4000"/>
                </a:schemeClr>
              </a:gs>
              <a:gs pos="66000">
                <a:schemeClr val="accent5">
                  <a:alpha val="0"/>
                </a:schemeClr>
              </a:gs>
              <a:gs pos="36000">
                <a:schemeClr val="accent5"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236CAA2-54C3-4136-B0CC-6837B14D81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Freeform 5">
            <a:extLst>
              <a:ext uri="{FF2B5EF4-FFF2-40B4-BE49-F238E27FC236}">
                <a16:creationId xmlns:a16="http://schemas.microsoft.com/office/drawing/2014/main" id="{40F86E67-9E86-453F-92BC-648189829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73C5439-21D4-46F3-9CF4-FF1CE786F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EE88E22-AAC9-4B48-B3DA-48D239EDB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6228" y="2875519"/>
            <a:ext cx="4933355" cy="32819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 err="1"/>
              <a:t>Finalizado</a:t>
            </a:r>
            <a:r>
              <a:rPr lang="en-US" sz="6000" dirty="0"/>
              <a:t> 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0F081029-00A7-4F72-9196-DC9FC0FF25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78575" y="756795"/>
            <a:ext cx="7937220" cy="4266255"/>
          </a:xfrm>
          <a:prstGeom prst="roundRect">
            <a:avLst>
              <a:gd name="adj" fmla="val 1329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5" name="Imagem 24">
            <a:extLst>
              <a:ext uri="{FF2B5EF4-FFF2-40B4-BE49-F238E27FC236}">
                <a16:creationId xmlns:a16="http://schemas.microsoft.com/office/drawing/2014/main" id="{2E621DD3-FE08-4AD3-BCCD-024B08655D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1601" y="200898"/>
            <a:ext cx="1965801" cy="741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8894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DFED44-AAE5-4CAC-8F49-2E7E3AF89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t-BR" sz="4000" dirty="0"/>
              <a:t>Obrigado pela atenção de todos</a:t>
            </a:r>
            <a:r>
              <a:rPr lang="pt-BR" sz="6000" dirty="0"/>
              <a:t>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687F1C1-5F87-42CC-A795-8177C34FC8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3170" y="3429000"/>
            <a:ext cx="8825659" cy="3416300"/>
          </a:xfrm>
        </p:spPr>
        <p:txBody>
          <a:bodyPr>
            <a:normAutofit/>
          </a:bodyPr>
          <a:lstStyle/>
          <a:p>
            <a:r>
              <a:rPr lang="pt-BR" sz="3000" dirty="0"/>
              <a:t>Não pense nos momentos difíceis como o fim do mundo, e sim como mais um obstáculo a ser superado. Pois é dos momentos difíceis que se cresce.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9782333-3439-463F-A64B-30C940313E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1601" y="200898"/>
            <a:ext cx="1965801" cy="741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266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7CC2BE-946C-47F0-B726-E17081364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sz="6600" dirty="0"/>
              <a:t>Grupo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5FE153C-C47D-4334-BC17-C8F8A0D041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965" y="3114260"/>
            <a:ext cx="8668648" cy="2905539"/>
          </a:xfrm>
        </p:spPr>
        <p:txBody>
          <a:bodyPr/>
          <a:lstStyle/>
          <a:p>
            <a:r>
              <a:rPr lang="pt-BR" dirty="0"/>
              <a:t> </a:t>
            </a:r>
            <a:r>
              <a:rPr lang="pt-BR" sz="3000" dirty="0"/>
              <a:t>Jonathan Barbosa</a:t>
            </a:r>
          </a:p>
          <a:p>
            <a:r>
              <a:rPr lang="pt-BR" sz="2400" dirty="0"/>
              <a:t> </a:t>
            </a:r>
            <a:r>
              <a:rPr lang="pt-BR" sz="3000" dirty="0" err="1"/>
              <a:t>Reinildo</a:t>
            </a:r>
            <a:r>
              <a:rPr lang="pt-BR" sz="3000" dirty="0"/>
              <a:t> Pacheco</a:t>
            </a:r>
          </a:p>
          <a:p>
            <a:r>
              <a:rPr lang="pt-BR" sz="2400" dirty="0"/>
              <a:t> </a:t>
            </a:r>
            <a:r>
              <a:rPr lang="pt-BR" sz="3000" dirty="0" err="1"/>
              <a:t>Ruan</a:t>
            </a:r>
            <a:r>
              <a:rPr lang="pt-BR" sz="3000" dirty="0"/>
              <a:t> Rogers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88208C7-62B3-4FD0-91D6-B7B26EE590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1601" y="200898"/>
            <a:ext cx="1965801" cy="741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288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2FC4F8C-DCFB-41A7-9587-B6E49A2040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CB8134D-DAA6-44DB-9A7B-8D5B04711D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5AD0F1C-BC8E-4CB4-BAC4-8F33C36F69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81087E9-D266-4B08-AAB1-F7439DF652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64A2B069-C853-43DD-8CC0-7CE6F331A7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DDD86E2-5424-44EC-A189-3E2DDD38DD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4F8CFC5E-B977-45D3-A7A8-A4EDF8C88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A347F91F-7A0C-4FD7-AC29-DCAF67A2E5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1FD264AA-C656-4350-AD8E-3E13639C0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7F90115D-83F5-47BC-A299-38962C474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3178260" cy="1020232"/>
          </a:xfrm>
        </p:spPr>
        <p:txBody>
          <a:bodyPr>
            <a:noAutofit/>
          </a:bodyPr>
          <a:lstStyle/>
          <a:p>
            <a:r>
              <a:rPr lang="pt-BR" sz="5000" dirty="0"/>
              <a:t>Empresa</a:t>
            </a:r>
          </a:p>
        </p:txBody>
      </p:sp>
      <p:pic>
        <p:nvPicPr>
          <p:cNvPr id="8" name="Espaço Reservado para Conteúdo 4">
            <a:extLst>
              <a:ext uri="{FF2B5EF4-FFF2-40B4-BE49-F238E27FC236}">
                <a16:creationId xmlns:a16="http://schemas.microsoft.com/office/drawing/2014/main" id="{7F3F4FA1-7663-4BCA-9A9A-CA8FACB66E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8316" y="2365755"/>
            <a:ext cx="6251664" cy="2797619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C4EF29AB-620C-4783-9B23-EACEB54D78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E44F4C3-2A00-425A-A34E-5C4183DE91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4340" y="2100509"/>
            <a:ext cx="4124325" cy="2748774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E876397F-5E91-464E-938A-272CFAD4C6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0490314">
            <a:off x="6814997" y="2567960"/>
            <a:ext cx="4230646" cy="634597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2D974994-0D83-463C-919A-03296247DC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0475646">
            <a:off x="7494240" y="3383148"/>
            <a:ext cx="3245096" cy="351149"/>
          </a:xfrm>
          <a:prstGeom prst="rect">
            <a:avLst/>
          </a:prstGeom>
        </p:spPr>
      </p:pic>
      <p:pic>
        <p:nvPicPr>
          <p:cNvPr id="25" name="Imagem 24">
            <a:extLst>
              <a:ext uri="{FF2B5EF4-FFF2-40B4-BE49-F238E27FC236}">
                <a16:creationId xmlns:a16="http://schemas.microsoft.com/office/drawing/2014/main" id="{6EE8E053-76C4-4C3C-AF19-8AA0D83EE1C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11601" y="200898"/>
            <a:ext cx="1965801" cy="741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190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61D014-B320-49C3-B4E6-1AF007BF8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sz="6600" dirty="0"/>
              <a:t>ETAPAS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DF4861E-4841-4DFB-ABC6-9D975AD9A1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3000" dirty="0"/>
              <a:t>Site </a:t>
            </a:r>
            <a:r>
              <a:rPr lang="pt-BR" sz="2000" dirty="0"/>
              <a:t>“interface”</a:t>
            </a:r>
          </a:p>
          <a:p>
            <a:r>
              <a:rPr lang="pt-BR" sz="3000" dirty="0"/>
              <a:t>Power BI </a:t>
            </a:r>
            <a:r>
              <a:rPr lang="pt-BR" sz="2000" dirty="0"/>
              <a:t>“construções dos gráficos”</a:t>
            </a:r>
          </a:p>
          <a:p>
            <a:r>
              <a:rPr lang="pt-BR" sz="3000" dirty="0"/>
              <a:t>Analise de dados </a:t>
            </a:r>
            <a:r>
              <a:rPr lang="pt-BR" sz="2000" dirty="0"/>
              <a:t>“elaboração de perguntas”</a:t>
            </a:r>
          </a:p>
          <a:p>
            <a:r>
              <a:rPr lang="pt-BR" sz="3000" dirty="0"/>
              <a:t>Conta na Nuvem </a:t>
            </a:r>
            <a:r>
              <a:rPr lang="pt-BR" sz="2000" dirty="0"/>
              <a:t>“publicação”</a:t>
            </a:r>
          </a:p>
          <a:p>
            <a:r>
              <a:rPr lang="pt-BR" sz="3000" dirty="0"/>
              <a:t>Conta criada no GitHub </a:t>
            </a:r>
            <a:r>
              <a:rPr lang="pt-BR" sz="2000" dirty="0"/>
              <a:t>“informado”</a:t>
            </a:r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657802B-00E8-4FA8-9156-F88887FA2E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1601" y="200898"/>
            <a:ext cx="1965801" cy="741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659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2FC4F8C-DCFB-41A7-9587-B6E49A2040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CB8134D-DAA6-44DB-9A7B-8D5B04711D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25AD0F1C-BC8E-4CB4-BAC4-8F33C36F69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81087E9-D266-4B08-AAB1-F7439DF652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64A2B069-C853-43DD-8CC0-7CE6F331A7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DDD86E2-5424-44EC-A189-3E2DDD38DD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4F8CFC5E-B977-45D3-A7A8-A4EDF8C88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A347F91F-7A0C-4FD7-AC29-DCAF67A2E5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1FD264AA-C656-4350-AD8E-3E13639C0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F06D7C18-3324-4275-913D-4C78DD1D4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3178260" cy="1020232"/>
          </a:xfrm>
        </p:spPr>
        <p:txBody>
          <a:bodyPr>
            <a:normAutofit/>
          </a:bodyPr>
          <a:lstStyle/>
          <a:p>
            <a:pPr algn="ctr"/>
            <a:r>
              <a:rPr lang="pt-BR" sz="5000" dirty="0"/>
              <a:t>Site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1FAF61F-9F92-4D65-9F8A-85991FD7CB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188" y="2120900"/>
            <a:ext cx="3677493" cy="3898900"/>
          </a:xfrm>
        </p:spPr>
        <p:txBody>
          <a:bodyPr>
            <a:normAutofit/>
          </a:bodyPr>
          <a:lstStyle/>
          <a:p>
            <a:r>
              <a:rPr lang="pt-BR" sz="3000" dirty="0">
                <a:solidFill>
                  <a:schemeClr val="bg1"/>
                </a:solidFill>
              </a:rPr>
              <a:t>https://rjrtecnologic.wixsite.com/site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EB1DE6B-DFBF-4F0D-89A3-6018F938C4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476" y="1722400"/>
            <a:ext cx="6423612" cy="332421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C4EF29AB-620C-4783-9B23-EACEB54D78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22202796-41BD-48B1-BE2A-506E11790A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1601" y="200898"/>
            <a:ext cx="1965801" cy="741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46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80F4C73-8A40-435B-AFB5-F5C3BDC03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DD4069D-6BA0-4C9D-8EA6-8C476FC7D5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B60D1FC8-A019-4110-A93E-8C709AD789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47CEA9B-73E1-441D-8800-FA49BA991D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072D5EB-F874-4157-885B-E3C42CDA80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0352347-BE60-4DA4-A026-651AE5F7F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26F82C6E-5FB8-4065-8BCB-D9158DD57E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CF36403A-34F0-4F3D-A4BA-D1B1FA2F31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7CCD3DE1-6CA0-4EB1-A8E8-EFD50A1FE3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B9983ACA-821D-49CF-9D1A-E8F008663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3178260" cy="1020232"/>
          </a:xfrm>
        </p:spPr>
        <p:txBody>
          <a:bodyPr>
            <a:normAutofit/>
          </a:bodyPr>
          <a:lstStyle/>
          <a:p>
            <a:r>
              <a:rPr lang="pt-BR" sz="5000" dirty="0"/>
              <a:t>Power BI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52D6D00-2548-4ECD-9FA4-D422A25250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4050995-E74B-431E-A81E-F1FEBCF26042}"/>
              </a:ext>
            </a:extLst>
          </p:cNvPr>
          <p:cNvSpPr/>
          <p:nvPr/>
        </p:nvSpPr>
        <p:spPr>
          <a:xfrm>
            <a:off x="605860" y="2659557"/>
            <a:ext cx="4154003" cy="29084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000" dirty="0">
                <a:solidFill>
                  <a:schemeClr val="bg1"/>
                </a:solidFill>
              </a:rPr>
              <a:t>Tabela de uma empresa com informações </a:t>
            </a:r>
          </a:p>
          <a:p>
            <a:endParaRPr lang="pt-BR" dirty="0"/>
          </a:p>
          <a:p>
            <a:pPr algn="ctr"/>
            <a:r>
              <a:rPr lang="pt-BR" sz="2500" dirty="0">
                <a:solidFill>
                  <a:schemeClr val="bg1"/>
                </a:solidFill>
              </a:rPr>
              <a:t>“produtos, clientes, tempo, vendedores e vendas</a:t>
            </a:r>
            <a:r>
              <a:rPr lang="pt-BR" dirty="0"/>
              <a:t>”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431EA4B-517F-4EA8-8E0B-B6AE7531C7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9384" y="1419250"/>
            <a:ext cx="6687815" cy="5033028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E2B0AB4A-5987-435D-97F8-87F5D3A8E1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1601" y="200898"/>
            <a:ext cx="1965801" cy="741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147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A2FC4F8C-DCFB-41A7-9587-B6E49A2040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CB8134D-DAA6-44DB-9A7B-8D5B04711D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25AD0F1C-BC8E-4CB4-BAC4-8F33C36F69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81087E9-D266-4B08-AAB1-F7439DF652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4A2B069-C853-43DD-8CC0-7CE6F331A7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DDD86E2-5424-44EC-A189-3E2DDD38DD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4F8CFC5E-B977-45D3-A7A8-A4EDF8C88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A347F91F-7A0C-4FD7-AC29-DCAF67A2E5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1FD264AA-C656-4350-AD8E-3E13639C0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389CCD82-87F9-4F4C-8B2E-C775F4500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3178260" cy="1020232"/>
          </a:xfrm>
        </p:spPr>
        <p:txBody>
          <a:bodyPr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000" dirty="0"/>
              <a:t>Analise de dados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23A4D16-AFEA-4D22-B3CD-8C5BE3AA9B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1863" y="2914651"/>
            <a:ext cx="3533307" cy="3898900"/>
          </a:xfrm>
        </p:spPr>
        <p:txBody>
          <a:bodyPr>
            <a:normAutofit/>
          </a:bodyPr>
          <a:lstStyle/>
          <a:p>
            <a:r>
              <a:rPr lang="en-US" sz="3000" dirty="0">
                <a:solidFill>
                  <a:schemeClr val="bg1"/>
                </a:solidFill>
              </a:rPr>
              <a:t>Qual a </a:t>
            </a:r>
            <a:r>
              <a:rPr lang="en-US" sz="3000" dirty="0" err="1">
                <a:solidFill>
                  <a:schemeClr val="bg1"/>
                </a:solidFill>
              </a:rPr>
              <a:t>cidade</a:t>
            </a:r>
            <a:r>
              <a:rPr lang="en-US" sz="3000" dirty="0">
                <a:solidFill>
                  <a:schemeClr val="bg1"/>
                </a:solidFill>
              </a:rPr>
              <a:t> e </a:t>
            </a:r>
            <a:r>
              <a:rPr lang="en-US" sz="3000" dirty="0" err="1">
                <a:solidFill>
                  <a:schemeClr val="bg1"/>
                </a:solidFill>
              </a:rPr>
              <a:t>estado</a:t>
            </a:r>
            <a:r>
              <a:rPr lang="en-US" sz="3000" dirty="0">
                <a:solidFill>
                  <a:schemeClr val="bg1"/>
                </a:solidFill>
              </a:rPr>
              <a:t> que </a:t>
            </a:r>
            <a:r>
              <a:rPr lang="en-US" sz="3000" dirty="0" err="1">
                <a:solidFill>
                  <a:schemeClr val="bg1"/>
                </a:solidFill>
              </a:rPr>
              <a:t>vende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mais</a:t>
            </a:r>
            <a:r>
              <a:rPr lang="en-US" sz="3000" dirty="0">
                <a:solidFill>
                  <a:schemeClr val="bg1"/>
                </a:solidFill>
              </a:rPr>
              <a:t> ?</a:t>
            </a:r>
          </a:p>
          <a:p>
            <a:endParaRPr lang="en-US" sz="3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pt-BR" sz="2000" dirty="0">
                <a:solidFill>
                  <a:schemeClr val="bg1"/>
                </a:solidFill>
              </a:rPr>
              <a:t>foi usado coluna “cidade, uf e valor da venda”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7" name="Espaço Reservado para Conteúdo 3">
            <a:extLst>
              <a:ext uri="{FF2B5EF4-FFF2-40B4-BE49-F238E27FC236}">
                <a16:creationId xmlns:a16="http://schemas.microsoft.com/office/drawing/2014/main" id="{A5F0E069-B696-4E32-98B7-F4945A1AAD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2882" y="1374112"/>
            <a:ext cx="6667929" cy="5090569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C4EF29AB-620C-4783-9B23-EACEB54D78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3" name="Imagem 22">
            <a:extLst>
              <a:ext uri="{FF2B5EF4-FFF2-40B4-BE49-F238E27FC236}">
                <a16:creationId xmlns:a16="http://schemas.microsoft.com/office/drawing/2014/main" id="{DA7A6D0C-B8FB-40BC-85F8-361A33AAB7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1601" y="200898"/>
            <a:ext cx="1965801" cy="741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574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A2FC4F8C-DCFB-41A7-9587-B6E49A2040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CB8134D-DAA6-44DB-9A7B-8D5B04711D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25AD0F1C-BC8E-4CB4-BAC4-8F33C36F69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81087E9-D266-4B08-AAB1-F7439DF652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4A2B069-C853-43DD-8CC0-7CE6F331A7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DDD86E2-5424-44EC-A189-3E2DDD38DD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4F8CFC5E-B977-45D3-A7A8-A4EDF8C88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A347F91F-7A0C-4FD7-AC29-DCAF67A2E5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1FD264AA-C656-4350-AD8E-3E13639C0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51C38A20-43E7-4684-8BBA-A1E4AF25A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3178260" cy="1020232"/>
          </a:xfrm>
        </p:spPr>
        <p:txBody>
          <a:bodyPr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000" dirty="0"/>
              <a:t>Analise de dados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C062F42-09D4-4441-9678-86A962ECC5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365" y="2476500"/>
            <a:ext cx="3921240" cy="3898900"/>
          </a:xfrm>
        </p:spPr>
        <p:txBody>
          <a:bodyPr>
            <a:normAutofit/>
          </a:bodyPr>
          <a:lstStyle/>
          <a:p>
            <a:r>
              <a:rPr lang="pt-BR" sz="3000" dirty="0">
                <a:solidFill>
                  <a:schemeClr val="bg1"/>
                </a:solidFill>
              </a:rPr>
              <a:t>Qual o fabricante que vende mais ?</a:t>
            </a:r>
          </a:p>
          <a:p>
            <a:endParaRPr lang="pt-BR" sz="2200" dirty="0">
              <a:solidFill>
                <a:schemeClr val="bg1"/>
              </a:solidFill>
            </a:endParaRPr>
          </a:p>
          <a:p>
            <a:endParaRPr lang="pt-BR" sz="22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pt-BR" sz="2000" dirty="0">
                <a:solidFill>
                  <a:schemeClr val="bg1"/>
                </a:solidFill>
              </a:rPr>
              <a:t>foi usado coluna "fabricante, </a:t>
            </a:r>
            <a:r>
              <a:rPr lang="pt-BR" sz="2000" dirty="0" err="1">
                <a:solidFill>
                  <a:schemeClr val="bg1"/>
                </a:solidFill>
              </a:rPr>
              <a:t>tipo_produto</a:t>
            </a:r>
            <a:r>
              <a:rPr lang="pt-BR" sz="2000" dirty="0">
                <a:solidFill>
                  <a:schemeClr val="bg1"/>
                </a:solidFill>
              </a:rPr>
              <a:t>, fabricante e </a:t>
            </a:r>
            <a:r>
              <a:rPr lang="pt-BR" sz="2000" dirty="0" err="1">
                <a:solidFill>
                  <a:schemeClr val="bg1"/>
                </a:solidFill>
              </a:rPr>
              <a:t>valor_venda</a:t>
            </a:r>
            <a:r>
              <a:rPr lang="pt-BR" sz="2200" dirty="0">
                <a:solidFill>
                  <a:schemeClr val="bg1"/>
                </a:solidFill>
              </a:rPr>
              <a:t>"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11B13C0-DC93-42D2-9ECF-30F1DA0B37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4367" y="1342311"/>
            <a:ext cx="6251664" cy="4242563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C4EF29AB-620C-4783-9B23-EACEB54D78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3" name="Imagem 22">
            <a:extLst>
              <a:ext uri="{FF2B5EF4-FFF2-40B4-BE49-F238E27FC236}">
                <a16:creationId xmlns:a16="http://schemas.microsoft.com/office/drawing/2014/main" id="{3033C0D9-0206-4F15-BB80-061A20B863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1601" y="200898"/>
            <a:ext cx="1965801" cy="741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0681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80F4C73-8A40-435B-AFB5-F5C3BDC03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DD4069D-6BA0-4C9D-8EA6-8C476FC7D5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B60D1FC8-A019-4110-A93E-8C709AD789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47CEA9B-73E1-441D-8800-FA49BA991D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072D5EB-F874-4157-885B-E3C42CDA80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0352347-BE60-4DA4-A026-651AE5F7F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26F82C6E-5FB8-4065-8BCB-D9158DD57E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CF36403A-34F0-4F3D-A4BA-D1B1FA2F31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7CCD3DE1-6CA0-4EB1-A8E8-EFD50A1FE3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F6E3334D-6C78-4006-8AD9-E26649BAF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3178260" cy="1020232"/>
          </a:xfrm>
        </p:spPr>
        <p:txBody>
          <a:bodyPr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000" dirty="0"/>
              <a:t>Analise de dados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A1CED59-E8D3-46FC-946B-58BABC1504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359439"/>
            <a:ext cx="3133726" cy="3898900"/>
          </a:xfrm>
        </p:spPr>
        <p:txBody>
          <a:bodyPr>
            <a:noAutofit/>
          </a:bodyPr>
          <a:lstStyle/>
          <a:p>
            <a:r>
              <a:rPr lang="pt-BR" sz="2500" dirty="0">
                <a:solidFill>
                  <a:schemeClr val="bg1"/>
                </a:solidFill>
              </a:rPr>
              <a:t>Qual a cidade que vende mais independente do estado? </a:t>
            </a:r>
          </a:p>
          <a:p>
            <a:r>
              <a:rPr lang="pt-BR" sz="2500" dirty="0">
                <a:solidFill>
                  <a:schemeClr val="bg1"/>
                </a:solidFill>
              </a:rPr>
              <a:t>Nessas cidades qual o cliente que tem mais potencial de </a:t>
            </a:r>
            <a:r>
              <a:rPr lang="pt-BR" sz="3000" dirty="0">
                <a:solidFill>
                  <a:schemeClr val="bg1"/>
                </a:solidFill>
              </a:rPr>
              <a:t>compra ?</a:t>
            </a:r>
            <a:endParaRPr lang="en-US" sz="3000" dirty="0">
              <a:solidFill>
                <a:schemeClr val="bg1"/>
              </a:solidFill>
            </a:endParaRPr>
          </a:p>
        </p:txBody>
      </p:sp>
      <p:pic>
        <p:nvPicPr>
          <p:cNvPr id="7" name="Espaço Reservado para Conteúdo 3">
            <a:extLst>
              <a:ext uri="{FF2B5EF4-FFF2-40B4-BE49-F238E27FC236}">
                <a16:creationId xmlns:a16="http://schemas.microsoft.com/office/drawing/2014/main" id="{D9179475-4765-4662-9706-68C7BF08B14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91" r="14574" b="1"/>
          <a:stretch/>
        </p:blipFill>
        <p:spPr>
          <a:xfrm>
            <a:off x="5034820" y="1007841"/>
            <a:ext cx="6251664" cy="5250498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552D6D00-2548-4ECD-9FA4-D422A25250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EE40CFA4-A75D-4C22-8C8D-42D51048DE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13564" y="200898"/>
            <a:ext cx="1965801" cy="741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8688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 - Sala da Diretoria">
  <a:themeElements>
    <a:clrScheme name="Ion Boardroom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271</Words>
  <Application>Microsoft Office PowerPoint</Application>
  <PresentationFormat>Widescreen</PresentationFormat>
  <Paragraphs>49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0" baseType="lpstr">
      <vt:lpstr>Arial</vt:lpstr>
      <vt:lpstr>Century Gothic</vt:lpstr>
      <vt:lpstr>Wingdings 3</vt:lpstr>
      <vt:lpstr>Íon - Sala da Diretoria</vt:lpstr>
      <vt:lpstr>Avaliação 2º estagio</vt:lpstr>
      <vt:lpstr>Grupo </vt:lpstr>
      <vt:lpstr>Empresa</vt:lpstr>
      <vt:lpstr>ETAPAS </vt:lpstr>
      <vt:lpstr>Site</vt:lpstr>
      <vt:lpstr>Power BI</vt:lpstr>
      <vt:lpstr>Analise de dados </vt:lpstr>
      <vt:lpstr>Analise de dados </vt:lpstr>
      <vt:lpstr>Analise de dados </vt:lpstr>
      <vt:lpstr>Analise de dados </vt:lpstr>
      <vt:lpstr>Analise de dados </vt:lpstr>
      <vt:lpstr>Analise de dados </vt:lpstr>
      <vt:lpstr>Conta na nuvem</vt:lpstr>
      <vt:lpstr>Conta no Github</vt:lpstr>
      <vt:lpstr>Finalizado </vt:lpstr>
      <vt:lpstr>Obrigado pela atenção de todos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Avaliação 2º estagio</dc:title>
  <dc:creator>REINILDO SILVA</dc:creator>
  <cp:lastModifiedBy>REINILDO SILVA</cp:lastModifiedBy>
  <cp:revision>2</cp:revision>
  <dcterms:created xsi:type="dcterms:W3CDTF">2019-05-29T04:14:34Z</dcterms:created>
  <dcterms:modified xsi:type="dcterms:W3CDTF">2019-05-29T04:28:30Z</dcterms:modified>
</cp:coreProperties>
</file>