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39C6A09-CC81-4F8F-8F7F-1BEF1046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F2FCB02-F79C-46BE-BED5-41244683A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41984546-6945-4DF9-AD1E-E85C4324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4296C5B-5B67-462B-8BF7-720D84EB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361DB58-9EF5-4C85-A09A-938A72AA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2158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C09A42E-9109-49BD-8B3A-47AA8014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172C7F63-7269-4747-89C2-4BF65FA86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D9033F30-616B-459F-B244-63916BA3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5898088F-6683-4309-8532-C6302740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34C21FB-ED85-43B2-9749-688B9436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371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FB344A9D-B0CF-4BD3-B40F-F479925F7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E31F143C-1BD7-4250-8C32-DE7CF94C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4880B2B-4D50-43B8-8099-F5AA3BB5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8B99008E-DD60-4335-8945-0643D3AE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C35D67F-CEDB-401D-97F5-299BA050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2683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D79E669-7755-4468-AAA0-A1A77858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C7A44374-B933-4862-8E54-75A6A128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DE24D9BE-1A50-447C-BFA9-11748111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5FFEB09D-2E70-423F-A395-B74A5D58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336D1937-37E2-4B55-882D-BD17016B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1732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D5ED958-7E1C-4A7B-A270-6C03A7803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E8FF0A09-830B-4E30-9E18-D236D5BA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D5FD00A-D60F-48F2-986E-A6E5088B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8886FC6D-F054-4700-8FD8-FE2A7D1F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1D75612-3F85-4FE3-8C10-B8148B9E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898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B69F988E-7E93-476C-B48D-4BF93E87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4C0BC55-1FE1-4417-B034-360C2A420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43101EB0-9773-42DF-BF8C-5C680707A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1EB7896D-0F09-4C86-9283-1F77354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D47082C9-C6E6-43C6-A8DD-72BF6F45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E0F0BA61-5117-4ED6-9B58-9E9F0EF8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8040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248551E-84D1-4B80-A763-D05CD19A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25BC4D82-134C-4E98-BA85-9268293C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5D787871-E537-4055-B0BA-2B5BE3E54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DC54D5DD-3753-4420-929E-390531D1A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11AEFB03-9A9B-4448-AD92-0F3E8D264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B482E202-91B2-42F6-A0B3-B932E265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DC5BBA6B-9068-4E9B-88B7-59EF8675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E347E8FB-0047-420F-8112-2D806ABD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043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C8FA9DF-94F5-45DC-B15A-B2D402A7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138EEA2F-72D5-4DA0-92EA-271DB68B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9B9C3EAA-FE8A-40FC-B87B-8AD122DE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C6EEB229-EEA8-4ED5-A66E-AF99C73F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591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EFB8640C-FCB0-478E-911B-904CE433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1B01EA68-49B5-4F7C-A625-2B06835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86BCF125-4639-4F0E-8A08-DF4C4555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978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63CC048-17F3-454A-ADCB-ED7EB6B3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3FD5AA6-1675-4813-AEA9-CB193527A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00862D48-653C-4099-8EC9-1966AC6B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70D1F6D1-9242-4CA5-9BBD-3CCB1874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BECAFF70-41D6-475D-A465-02B564AE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E5095B7-92D8-4173-82AE-76A8BB6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2958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45DA630-4350-4791-98D2-455E475B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874EE5AD-69D0-4DF9-8163-A8575EB5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2A3EA261-CFC5-4797-96AB-4A0B62A49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51B32B54-D9C5-4A49-9CB8-7570A069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61B7E5CE-873A-44B3-9536-3FA01B6A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EDF1F773-B260-4FE2-9450-7C65DBDF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1049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F4262359-4CA0-429B-8ECD-38AE9632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2F223969-0357-4BE7-B5C5-043D4A33B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D4EF436F-E6D0-4B33-A83C-8B30A722A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0197-9A8D-40D2-B34C-C14E4AD1F866}" type="datetimeFigureOut">
              <a:rPr lang="lv-LV" smtClean="0"/>
              <a:t>07.05.2025</a:t>
            </a:fld>
            <a:endParaRPr lang="lv-LV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9C63D41-E36A-4F4B-8AD2-4B2B4371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C2F7F26-FA9A-4128-A47F-F7B79AC2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C6E7-DEB3-495F-8A0E-39084ECBCB0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795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1999CD0-1072-47E7-8344-0A214D318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lv-LV" sz="4800" kern="1400" spc="25" dirty="0" err="1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Tkinter</a:t>
            </a:r>
            <a:r>
              <a:rPr lang="lv-LV" sz="4800" kern="1400" spc="25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 funkciju dokumentācija</a:t>
            </a:r>
            <a:endParaRPr lang="lv-LV" sz="4800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9E4B72B-42F7-4648-B629-22853E5DC9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Aleksis Kaļetovs, Reinis Delvers</a:t>
            </a:r>
          </a:p>
        </p:txBody>
      </p:sp>
    </p:spTree>
    <p:extLst>
      <p:ext uri="{BB962C8B-B14F-4D97-AF65-F5344CB8AC3E}">
        <p14:creationId xmlns:p14="http://schemas.microsoft.com/office/powerpoint/2010/main" val="12140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45F38A6-9CA2-4DF3-A104-9DB0BCB8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b="1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Window</a:t>
            </a:r>
            <a:endParaRPr lang="lv-LV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0FBE720-5922-4ACC-A2CA-FD7596A5F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4920916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Izveido galveno (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Tk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()) vai papildu (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Toplevel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()) logu, kas kalpo kā pamats visiem citiem GUI elementiem. Loga izveide nodrošina galveno notikumu cilpu (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event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loop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), kas uztur aplikācijas darbību un reaģē uz lietotāja darbībām.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Klase/funkcija: 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Tk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() vai 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Toplevel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()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Svarīgākie parametri: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screenName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– izvēles iespēja noteikt ekrāna nosaukumu 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vairākmonitoru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vidē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baseName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– programmas bāzes nosaukums, kas var parādīties loga nosaukumā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className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– loga klase, ko operētājsistēma izmanto loga dekorācijās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useTk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– vai izmantot 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Tk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režīmu (</a:t>
            </a:r>
            <a:r>
              <a:rPr lang="lv-LV" sz="16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boolean</a:t>
            </a:r>
            <a:r>
              <a:rPr lang="lv-LV" sz="16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</a:t>
            </a:r>
            <a:endParaRPr lang="lv-LV" sz="16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endParaRPr lang="lv-LV" sz="1600" dirty="0"/>
          </a:p>
        </p:txBody>
      </p:sp>
      <p:sp>
        <p:nvSpPr>
          <p:cNvPr id="4" name="Satura vietturis 2">
            <a:extLst>
              <a:ext uri="{FF2B5EF4-FFF2-40B4-BE49-F238E27FC236}">
                <a16:creationId xmlns:a16="http://schemas.microsoft.com/office/drawing/2014/main" id="{D36110ED-713B-4075-B48D-484C1E991B55}"/>
              </a:ext>
            </a:extLst>
          </p:cNvPr>
          <p:cNvSpPr txBox="1">
            <a:spLocks/>
          </p:cNvSpPr>
          <p:nvPr/>
        </p:nvSpPr>
        <p:spPr>
          <a:xfrm>
            <a:off x="6096000" y="1687513"/>
            <a:ext cx="4375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lv-LV" sz="1600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F21355BB-453E-42C7-B10F-E3677842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219" y="1878932"/>
            <a:ext cx="4003423" cy="25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6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27C2591-6CF4-4BEE-8593-BC09F01F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4000" b="1" dirty="0">
                <a:solidFill>
                  <a:srgbClr val="4F81BD"/>
                </a:solidFill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Grid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9F99060-1A7D-4B57-B893-EB69EAFC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Ģeometrijas pārvaldnieks, kas izvieto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widgetus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režģveida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struktūrā pēc rindu un kolonnu indeksiem. Atļauj precīzi kontrolēt atstarpes, apvienot šūnas un piesaistīt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widgetus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režģa šūnu malām.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Funkcija: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widget.grid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(...)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Svarīgākie parametri: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row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rindas indekss (no 0)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column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kolonnas indekss (no 0)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padx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pady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horizontālās un vertikālās atstarpes pikseļos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sticky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piesaiste malām (N, S, E, W vai to kombinācijas)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rowspan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columnspan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cik rindu vai kolonnu šūnu apvienot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endParaRPr lang="lv-LV" sz="1800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BAF82959-5003-4C76-9A70-F70D9227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24" y="2935706"/>
            <a:ext cx="4736462" cy="21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9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A52A01A-5992-4D9F-B196-82900122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b="1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Button</a:t>
            </a:r>
            <a:endParaRPr lang="lv-LV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CA5F3C2-B22B-4C76-B5FB-02E034BF4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Interaktīvs GUI komponents, kas reaģē uz lietotāja klikšķiem, izsaucot norādīto funkciju. Pogas stāvokli var konfigurēt un pielāgot izskatu ar tekstu, attēliem un krāsām.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Klase/funkcija: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Button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master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...)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Svarīgākie parametri: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text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uz pogas redzamais teksts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command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callable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funkcija, ko izsauc klikšķa brīdī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width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height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pogas izmēri rakstzīmju vienībās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bg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fg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fona un teksta krāsa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state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pogas stāvoklis (NORMAL, DISABLED, ACTIVE)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endParaRPr lang="lv-LV" dirty="0"/>
          </a:p>
        </p:txBody>
      </p:sp>
      <p:pic>
        <p:nvPicPr>
          <p:cNvPr id="6" name="Attēls 5">
            <a:extLst>
              <a:ext uri="{FF2B5EF4-FFF2-40B4-BE49-F238E27FC236}">
                <a16:creationId xmlns:a16="http://schemas.microsoft.com/office/drawing/2014/main" id="{5E7CA757-07E9-4CB1-9B13-54A49F83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52" y="2461001"/>
            <a:ext cx="4253048" cy="30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0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B8632F1-3087-4733-B7BD-15D0A21E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b="1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Label</a:t>
            </a:r>
            <a:endParaRPr lang="lv-LV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EAFC4BE-CADE-4FFE-9CE8-A8154CCFE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Neklikšķināms teksts vai attēls GUI logā, kas kalpo kā statisks paziņojums vai vietturis. Var dinamiski atjaunināt ar metodi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config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() vai saistīt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StringVar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mainīgo.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Klase/funkcija: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Label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master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...)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Svarīgākie parametri: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text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parādāmais teksts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font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tuple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fonta nosaukums un izmērs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fg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bg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teksta un fona krāsa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image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– attēla objekts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PhotoImage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vai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BitmapImage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anchor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teksta novietojums šūnā (N, S, E, W, CENTER)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endParaRPr 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EF04F7DA-85E8-4AAE-9040-45EFE5A6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108" y="3146008"/>
            <a:ext cx="614869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2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35AEF5E-E1C0-4B6D-9711-D144B67B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b="1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Listbox</a:t>
            </a:r>
            <a:endParaRPr lang="lv-LV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8F91B3D-B0F9-4F2C-B883-6D9600DB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9463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Widget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kas attēlo elementu sarakstu un ļauj lietotājam atlasīt vienu vai vairākus ierakstus. Var pievienot ritjoslu, lai pārvaldītu garākus sarakstus.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Klase/funkcija: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Listbox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master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...)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Svarīgākie parametri: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height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redzamās rindu skaits vienlaikus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selectmode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atlases režīms (SINGLE, BROWSE, MULTIPLE, EXTENDED)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activestyle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aktīvās rindas vizuālais izcelšanas veids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dotbox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underline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none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exportselection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bool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vai atlasītais ieraksts tiek kopēts starpliktuvē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endParaRPr 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EA989CF2-D86B-47DB-8AF8-D50A664DE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14967"/>
            <a:ext cx="5261811" cy="506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59357B0-9F13-463A-817C-4E138CFA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000" b="1" dirty="0" err="1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Entry</a:t>
            </a:r>
            <a:endParaRPr lang="lv-LV" sz="4000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19D29075-6B9F-425C-A030-DF0036D2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Vienas rindas teksta ievades lauks, kur lietotājs var rakstīt un rediģēt tekstu. Var slēpt ievades simbolus (piem., paroles) un saistīt ar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StringVar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lai sekotu izmaiņām.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Klase/funkcija: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Entry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master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, ...)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Svarīgākie parametri: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width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int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lauka platums rakstzīmēs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show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aizvietojošs simbols privātai ievadei (parole)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font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tuple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fonta nosaukums un izmērs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textvariable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– 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StringVar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objekts, saistot lauka saturu ar mainīgo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state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 (</a:t>
            </a:r>
            <a:r>
              <a:rPr lang="lv-LV" sz="1800" dirty="0" err="1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str</a:t>
            </a:r>
            <a:r>
              <a:rPr lang="lv-LV" sz="1800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) – stāvoklis (NORMAL, DISABLED, READONLY)</a:t>
            </a:r>
            <a:endParaRPr lang="lv-LV" sz="1800" dirty="0">
              <a:effectLst/>
              <a:latin typeface="Cambria" panose="02040503050406030204" pitchFamily="18" charset="0"/>
              <a:ea typeface="MS Mincho" panose="020B0400000000000000" pitchFamily="49" charset="-128"/>
              <a:cs typeface="Times New Roman" panose="02020603050405020304" pitchFamily="18" charset="0"/>
            </a:endParaRPr>
          </a:p>
          <a:p>
            <a:endParaRPr lang="lv-LV" dirty="0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7F68C0C5-C7F1-4C8D-9A57-E2EE7464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68" y="2475915"/>
            <a:ext cx="4848232" cy="30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3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D29F5C4-9A44-4DE8-8712-E857D94A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lv-LV" dirty="0"/>
              <a:t>Paldies par uzmanību</a:t>
            </a:r>
          </a:p>
        </p:txBody>
      </p:sp>
    </p:spTree>
    <p:extLst>
      <p:ext uri="{BB962C8B-B14F-4D97-AF65-F5344CB8AC3E}">
        <p14:creationId xmlns:p14="http://schemas.microsoft.com/office/powerpoint/2010/main" val="11904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587</Words>
  <Application>Microsoft Office PowerPoint</Application>
  <PresentationFormat>Platekrāna</PresentationFormat>
  <Paragraphs>55</Paragraphs>
  <Slides>8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6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Symbol</vt:lpstr>
      <vt:lpstr>Times New Roman</vt:lpstr>
      <vt:lpstr>Office dizains</vt:lpstr>
      <vt:lpstr>Tkinter funkciju dokumentācija</vt:lpstr>
      <vt:lpstr>Window</vt:lpstr>
      <vt:lpstr>Grid</vt:lpstr>
      <vt:lpstr>Button</vt:lpstr>
      <vt:lpstr>Label</vt:lpstr>
      <vt:lpstr>Listbox</vt:lpstr>
      <vt:lpstr>Entry</vt:lpstr>
      <vt:lpstr>Paldies par uzmanību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Tkinter funkciju dokumentācija</dc:title>
  <dc:creator>Aleksis Kaļetovs</dc:creator>
  <cp:lastModifiedBy>Aleksis Kaļetovs</cp:lastModifiedBy>
  <cp:revision>4</cp:revision>
  <dcterms:created xsi:type="dcterms:W3CDTF">2025-05-07T11:45:09Z</dcterms:created>
  <dcterms:modified xsi:type="dcterms:W3CDTF">2025-05-07T12:00:33Z</dcterms:modified>
</cp:coreProperties>
</file>