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58" r:id="rId3"/>
    <p:sldId id="282" r:id="rId4"/>
    <p:sldId id="269" r:id="rId5"/>
    <p:sldId id="259" r:id="rId6"/>
    <p:sldId id="268" r:id="rId7"/>
    <p:sldId id="257" r:id="rId8"/>
    <p:sldId id="298" r:id="rId9"/>
    <p:sldId id="299" r:id="rId10"/>
    <p:sldId id="297" r:id="rId11"/>
    <p:sldId id="260" r:id="rId12"/>
    <p:sldId id="271" r:id="rId13"/>
    <p:sldId id="261" r:id="rId14"/>
    <p:sldId id="278" r:id="rId15"/>
    <p:sldId id="279" r:id="rId16"/>
  </p:sldIdLst>
  <p:sldSz cx="9144000" cy="5143500" type="screen16x9"/>
  <p:notesSz cx="6858000" cy="9144000"/>
  <p:embeddedFontLst>
    <p:embeddedFont>
      <p:font typeface="Bebas Neue" panose="020B0604020202020204" charset="0"/>
      <p:regular r:id="rId18"/>
    </p:embeddedFont>
    <p:embeddedFont>
      <p:font typeface="IBM Plex Sans Condensed" panose="020B0506050203000203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00D549-EB6B-4ABB-8603-99B3EF4754F1}" v="130" dt="2021-09-20T21:53:30.833"/>
  </p1510:revLst>
</p1510:revInfo>
</file>

<file path=ppt/tableStyles.xml><?xml version="1.0" encoding="utf-8"?>
<a:tblStyleLst xmlns:a="http://schemas.openxmlformats.org/drawingml/2006/main" def="{5C7B9036-0881-475A-ADF6-831E9562A627}">
  <a:tblStyle styleId="{5C7B9036-0881-475A-ADF6-831E9562A6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57EC41A-727B-416F-B59B-BBC701B8EA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Agüí" userId="77c247a0bf5d33d7" providerId="LiveId" clId="{D400D549-EB6B-4ABB-8603-99B3EF4754F1}"/>
    <pc:docChg chg="undo custSel addSld delSld modSld sldOrd">
      <pc:chgData name="Juan Agüí" userId="77c247a0bf5d33d7" providerId="LiveId" clId="{D400D549-EB6B-4ABB-8603-99B3EF4754F1}" dt="2021-09-20T22:00:19.708" v="1427" actId="6549"/>
      <pc:docMkLst>
        <pc:docMk/>
      </pc:docMkLst>
      <pc:sldChg chg="modSp mod modAnim">
        <pc:chgData name="Juan Agüí" userId="77c247a0bf5d33d7" providerId="LiveId" clId="{D400D549-EB6B-4ABB-8603-99B3EF4754F1}" dt="2021-09-20T20:22:43.761" v="1354"/>
        <pc:sldMkLst>
          <pc:docMk/>
          <pc:sldMk cId="0" sldId="257"/>
        </pc:sldMkLst>
        <pc:spChg chg="mod">
          <ac:chgData name="Juan Agüí" userId="77c247a0bf5d33d7" providerId="LiveId" clId="{D400D549-EB6B-4ABB-8603-99B3EF4754F1}" dt="2021-09-20T19:28:02.447" v="324" actId="20577"/>
          <ac:spMkLst>
            <pc:docMk/>
            <pc:sldMk cId="0" sldId="257"/>
            <ac:spMk id="54" creationId="{00000000-0000-0000-0000-000000000000}"/>
          </ac:spMkLst>
        </pc:spChg>
        <pc:spChg chg="mod">
          <ac:chgData name="Juan Agüí" userId="77c247a0bf5d33d7" providerId="LiveId" clId="{D400D549-EB6B-4ABB-8603-99B3EF4754F1}" dt="2021-09-20T19:51:18.958" v="1087" actId="20577"/>
          <ac:spMkLst>
            <pc:docMk/>
            <pc:sldMk cId="0" sldId="257"/>
            <ac:spMk id="55" creationId="{00000000-0000-0000-0000-000000000000}"/>
          </ac:spMkLst>
        </pc:spChg>
        <pc:spChg chg="mod">
          <ac:chgData name="Juan Agüí" userId="77c247a0bf5d33d7" providerId="LiveId" clId="{D400D549-EB6B-4ABB-8603-99B3EF4754F1}" dt="2021-09-20T19:51:13.368" v="1085" actId="20577"/>
          <ac:spMkLst>
            <pc:docMk/>
            <pc:sldMk cId="0" sldId="257"/>
            <ac:spMk id="56" creationId="{00000000-0000-0000-0000-000000000000}"/>
          </ac:spMkLst>
        </pc:spChg>
      </pc:sldChg>
      <pc:sldChg chg="modSp mod">
        <pc:chgData name="Juan Agüí" userId="77c247a0bf5d33d7" providerId="LiveId" clId="{D400D549-EB6B-4ABB-8603-99B3EF4754F1}" dt="2021-09-20T19:25:43.598" v="278" actId="20577"/>
        <pc:sldMkLst>
          <pc:docMk/>
          <pc:sldMk cId="0" sldId="259"/>
        </pc:sldMkLst>
        <pc:spChg chg="mod">
          <ac:chgData name="Juan Agüí" userId="77c247a0bf5d33d7" providerId="LiveId" clId="{D400D549-EB6B-4ABB-8603-99B3EF4754F1}" dt="2021-09-20T19:10:58.886" v="53" actId="20577"/>
          <ac:spMkLst>
            <pc:docMk/>
            <pc:sldMk cId="0" sldId="259"/>
            <ac:spMk id="81" creationId="{00000000-0000-0000-0000-000000000000}"/>
          </ac:spMkLst>
        </pc:spChg>
        <pc:spChg chg="mod">
          <ac:chgData name="Juan Agüí" userId="77c247a0bf5d33d7" providerId="LiveId" clId="{D400D549-EB6B-4ABB-8603-99B3EF4754F1}" dt="2021-09-20T19:25:43.598" v="278" actId="20577"/>
          <ac:spMkLst>
            <pc:docMk/>
            <pc:sldMk cId="0" sldId="259"/>
            <ac:spMk id="82" creationId="{00000000-0000-0000-0000-000000000000}"/>
          </ac:spMkLst>
        </pc:spChg>
      </pc:sldChg>
      <pc:sldChg chg="addSp delSp modSp mod">
        <pc:chgData name="Juan Agüí" userId="77c247a0bf5d33d7" providerId="LiveId" clId="{D400D549-EB6B-4ABB-8603-99B3EF4754F1}" dt="2021-09-20T20:17:29.431" v="1328" actId="478"/>
        <pc:sldMkLst>
          <pc:docMk/>
          <pc:sldMk cId="0" sldId="260"/>
        </pc:sldMkLst>
        <pc:spChg chg="mod">
          <ac:chgData name="Juan Agüí" userId="77c247a0bf5d33d7" providerId="LiveId" clId="{D400D549-EB6B-4ABB-8603-99B3EF4754F1}" dt="2021-09-20T20:15:54.916" v="1322" actId="403"/>
          <ac:spMkLst>
            <pc:docMk/>
            <pc:sldMk cId="0" sldId="260"/>
            <ac:spMk id="88" creationId="{00000000-0000-0000-0000-000000000000}"/>
          </ac:spMkLst>
        </pc:spChg>
        <pc:picChg chg="add del mod">
          <ac:chgData name="Juan Agüí" userId="77c247a0bf5d33d7" providerId="LiveId" clId="{D400D549-EB6B-4ABB-8603-99B3EF4754F1}" dt="2021-09-20T20:17:29.431" v="1328" actId="478"/>
          <ac:picMkLst>
            <pc:docMk/>
            <pc:sldMk cId="0" sldId="260"/>
            <ac:picMk id="5" creationId="{DDACBF55-A073-461B-8CE2-83EC6C8A7F9B}"/>
          </ac:picMkLst>
        </pc:picChg>
      </pc:sldChg>
      <pc:sldChg chg="modSp mod ord">
        <pc:chgData name="Juan Agüí" userId="77c247a0bf5d33d7" providerId="LiveId" clId="{D400D549-EB6B-4ABB-8603-99B3EF4754F1}" dt="2021-09-20T20:19:09.699" v="1351" actId="12"/>
        <pc:sldMkLst>
          <pc:docMk/>
          <pc:sldMk cId="0" sldId="261"/>
        </pc:sldMkLst>
        <pc:spChg chg="mod">
          <ac:chgData name="Juan Agüí" userId="77c247a0bf5d33d7" providerId="LiveId" clId="{D400D549-EB6B-4ABB-8603-99B3EF4754F1}" dt="2021-09-20T19:46:42.371" v="1033" actId="20577"/>
          <ac:spMkLst>
            <pc:docMk/>
            <pc:sldMk cId="0" sldId="261"/>
            <ac:spMk id="95" creationId="{00000000-0000-0000-0000-000000000000}"/>
          </ac:spMkLst>
        </pc:spChg>
        <pc:spChg chg="mod">
          <ac:chgData name="Juan Agüí" userId="77c247a0bf5d33d7" providerId="LiveId" clId="{D400D549-EB6B-4ABB-8603-99B3EF4754F1}" dt="2021-09-20T20:19:09.699" v="1351" actId="12"/>
          <ac:spMkLst>
            <pc:docMk/>
            <pc:sldMk cId="0" sldId="261"/>
            <ac:spMk id="96" creationId="{00000000-0000-0000-0000-000000000000}"/>
          </ac:spMkLst>
        </pc:spChg>
      </pc:sldChg>
      <pc:sldChg chg="del">
        <pc:chgData name="Juan Agüí" userId="77c247a0bf5d33d7" providerId="LiveId" clId="{D400D549-EB6B-4ABB-8603-99B3EF4754F1}" dt="2021-09-20T20:30:00.391" v="1365" actId="47"/>
        <pc:sldMkLst>
          <pc:docMk/>
          <pc:sldMk cId="0" sldId="262"/>
        </pc:sldMkLst>
      </pc:sldChg>
      <pc:sldChg chg="del">
        <pc:chgData name="Juan Agüí" userId="77c247a0bf5d33d7" providerId="LiveId" clId="{D400D549-EB6B-4ABB-8603-99B3EF4754F1}" dt="2021-09-20T20:30:00.391" v="1365" actId="47"/>
        <pc:sldMkLst>
          <pc:docMk/>
          <pc:sldMk cId="0" sldId="263"/>
        </pc:sldMkLst>
      </pc:sldChg>
      <pc:sldChg chg="modSp del mod ord modAnim">
        <pc:chgData name="Juan Agüí" userId="77c247a0bf5d33d7" providerId="LiveId" clId="{D400D549-EB6B-4ABB-8603-99B3EF4754F1}" dt="2021-09-20T19:45:12.363" v="929" actId="47"/>
        <pc:sldMkLst>
          <pc:docMk/>
          <pc:sldMk cId="0" sldId="264"/>
        </pc:sldMkLst>
        <pc:spChg chg="mod">
          <ac:chgData name="Juan Agüí" userId="77c247a0bf5d33d7" providerId="LiveId" clId="{D400D549-EB6B-4ABB-8603-99B3EF4754F1}" dt="2021-09-20T19:27:55.248" v="314" actId="20577"/>
          <ac:spMkLst>
            <pc:docMk/>
            <pc:sldMk cId="0" sldId="264"/>
            <ac:spMk id="139" creationId="{00000000-0000-0000-0000-000000000000}"/>
          </ac:spMkLst>
        </pc:spChg>
        <pc:spChg chg="mod">
          <ac:chgData name="Juan Agüí" userId="77c247a0bf5d33d7" providerId="LiveId" clId="{D400D549-EB6B-4ABB-8603-99B3EF4754F1}" dt="2021-09-20T19:34:23.265" v="483" actId="20577"/>
          <ac:spMkLst>
            <pc:docMk/>
            <pc:sldMk cId="0" sldId="264"/>
            <ac:spMk id="140" creationId="{00000000-0000-0000-0000-000000000000}"/>
          </ac:spMkLst>
        </pc:spChg>
        <pc:spChg chg="mod">
          <ac:chgData name="Juan Agüí" userId="77c247a0bf5d33d7" providerId="LiveId" clId="{D400D549-EB6B-4ABB-8603-99B3EF4754F1}" dt="2021-09-20T19:37:09.433" v="627" actId="20577"/>
          <ac:spMkLst>
            <pc:docMk/>
            <pc:sldMk cId="0" sldId="264"/>
            <ac:spMk id="141" creationId="{00000000-0000-0000-0000-000000000000}"/>
          </ac:spMkLst>
        </pc:spChg>
        <pc:spChg chg="mod">
          <ac:chgData name="Juan Agüí" userId="77c247a0bf5d33d7" providerId="LiveId" clId="{D400D549-EB6B-4ABB-8603-99B3EF4754F1}" dt="2021-09-20T19:37:40.965" v="676" actId="20577"/>
          <ac:spMkLst>
            <pc:docMk/>
            <pc:sldMk cId="0" sldId="264"/>
            <ac:spMk id="142" creationId="{00000000-0000-0000-0000-000000000000}"/>
          </ac:spMkLst>
        </pc:spChg>
      </pc:sldChg>
      <pc:sldChg chg="del">
        <pc:chgData name="Juan Agüí" userId="77c247a0bf5d33d7" providerId="LiveId" clId="{D400D549-EB6B-4ABB-8603-99B3EF4754F1}" dt="2021-09-20T20:30:00.391" v="1365" actId="47"/>
        <pc:sldMkLst>
          <pc:docMk/>
          <pc:sldMk cId="0" sldId="265"/>
        </pc:sldMkLst>
      </pc:sldChg>
      <pc:sldChg chg="del">
        <pc:chgData name="Juan Agüí" userId="77c247a0bf5d33d7" providerId="LiveId" clId="{D400D549-EB6B-4ABB-8603-99B3EF4754F1}" dt="2021-09-20T20:30:00.391" v="1365" actId="47"/>
        <pc:sldMkLst>
          <pc:docMk/>
          <pc:sldMk cId="0" sldId="266"/>
        </pc:sldMkLst>
      </pc:sldChg>
      <pc:sldChg chg="del">
        <pc:chgData name="Juan Agüí" userId="77c247a0bf5d33d7" providerId="LiveId" clId="{D400D549-EB6B-4ABB-8603-99B3EF4754F1}" dt="2021-09-20T20:30:00.391" v="1365" actId="47"/>
        <pc:sldMkLst>
          <pc:docMk/>
          <pc:sldMk cId="0" sldId="267"/>
        </pc:sldMkLst>
      </pc:sldChg>
      <pc:sldChg chg="modSp mod ord">
        <pc:chgData name="Juan Agüí" userId="77c247a0bf5d33d7" providerId="LiveId" clId="{D400D549-EB6B-4ABB-8603-99B3EF4754F1}" dt="2021-09-20T19:25:20.181" v="219"/>
        <pc:sldMkLst>
          <pc:docMk/>
          <pc:sldMk cId="0" sldId="268"/>
        </pc:sldMkLst>
        <pc:spChg chg="mod">
          <ac:chgData name="Juan Agüí" userId="77c247a0bf5d33d7" providerId="LiveId" clId="{D400D549-EB6B-4ABB-8603-99B3EF4754F1}" dt="2021-09-20T19:11:53.362" v="113" actId="20577"/>
          <ac:spMkLst>
            <pc:docMk/>
            <pc:sldMk cId="0" sldId="268"/>
            <ac:spMk id="187" creationId="{00000000-0000-0000-0000-000000000000}"/>
          </ac:spMkLst>
        </pc:spChg>
        <pc:graphicFrameChg chg="modGraphic">
          <ac:chgData name="Juan Agüí" userId="77c247a0bf5d33d7" providerId="LiveId" clId="{D400D549-EB6B-4ABB-8603-99B3EF4754F1}" dt="2021-09-20T19:18:23.077" v="181" actId="20577"/>
          <ac:graphicFrameMkLst>
            <pc:docMk/>
            <pc:sldMk cId="0" sldId="268"/>
            <ac:graphicFrameMk id="188" creationId="{00000000-0000-0000-0000-000000000000}"/>
          </ac:graphicFrameMkLst>
        </pc:graphicFrameChg>
      </pc:sldChg>
      <pc:sldChg chg="del">
        <pc:chgData name="Juan Agüí" userId="77c247a0bf5d33d7" providerId="LiveId" clId="{D400D549-EB6B-4ABB-8603-99B3EF4754F1}" dt="2021-09-20T20:30:00.391" v="1365" actId="47"/>
        <pc:sldMkLst>
          <pc:docMk/>
          <pc:sldMk cId="0" sldId="270"/>
        </pc:sldMkLst>
      </pc:sldChg>
      <pc:sldChg chg="addSp modSp mod ord modAnim">
        <pc:chgData name="Juan Agüí" userId="77c247a0bf5d33d7" providerId="LiveId" clId="{D400D549-EB6B-4ABB-8603-99B3EF4754F1}" dt="2021-09-20T20:23:55.136" v="1362"/>
        <pc:sldMkLst>
          <pc:docMk/>
          <pc:sldMk cId="0" sldId="271"/>
        </pc:sldMkLst>
        <pc:spChg chg="add mod">
          <ac:chgData name="Juan Agüí" userId="77c247a0bf5d33d7" providerId="LiveId" clId="{D400D549-EB6B-4ABB-8603-99B3EF4754F1}" dt="2021-09-20T20:18:48.355" v="1345"/>
          <ac:spMkLst>
            <pc:docMk/>
            <pc:sldMk cId="0" sldId="271"/>
            <ac:spMk id="13" creationId="{3E593108-8F18-497D-B302-3D9A93D5A768}"/>
          </ac:spMkLst>
        </pc:spChg>
        <pc:spChg chg="mod">
          <ac:chgData name="Juan Agüí" userId="77c247a0bf5d33d7" providerId="LiveId" clId="{D400D549-EB6B-4ABB-8603-99B3EF4754F1}" dt="2021-09-20T20:13:06.830" v="1208" actId="20577"/>
          <ac:spMkLst>
            <pc:docMk/>
            <pc:sldMk cId="0" sldId="271"/>
            <ac:spMk id="224" creationId="{00000000-0000-0000-0000-000000000000}"/>
          </ac:spMkLst>
        </pc:spChg>
        <pc:spChg chg="mod">
          <ac:chgData name="Juan Agüí" userId="77c247a0bf5d33d7" providerId="LiveId" clId="{D400D549-EB6B-4ABB-8603-99B3EF4754F1}" dt="2021-09-20T20:18:52.680" v="1349" actId="20577"/>
          <ac:spMkLst>
            <pc:docMk/>
            <pc:sldMk cId="0" sldId="271"/>
            <ac:spMk id="225" creationId="{00000000-0000-0000-0000-000000000000}"/>
          </ac:spMkLst>
        </pc:spChg>
        <pc:spChg chg="mod">
          <ac:chgData name="Juan Agüí" userId="77c247a0bf5d33d7" providerId="LiveId" clId="{D400D549-EB6B-4ABB-8603-99B3EF4754F1}" dt="2021-09-20T20:10:30.377" v="1169" actId="20577"/>
          <ac:spMkLst>
            <pc:docMk/>
            <pc:sldMk cId="0" sldId="271"/>
            <ac:spMk id="226" creationId="{00000000-0000-0000-0000-000000000000}"/>
          </ac:spMkLst>
        </pc:spChg>
        <pc:spChg chg="mod">
          <ac:chgData name="Juan Agüí" userId="77c247a0bf5d33d7" providerId="LiveId" clId="{D400D549-EB6B-4ABB-8603-99B3EF4754F1}" dt="2021-09-20T20:08:30.423" v="1168" actId="20577"/>
          <ac:spMkLst>
            <pc:docMk/>
            <pc:sldMk cId="0" sldId="271"/>
            <ac:spMk id="227" creationId="{00000000-0000-0000-0000-000000000000}"/>
          </ac:spMkLst>
        </pc:spChg>
        <pc:spChg chg="mod">
          <ac:chgData name="Juan Agüí" userId="77c247a0bf5d33d7" providerId="LiveId" clId="{D400D549-EB6B-4ABB-8603-99B3EF4754F1}" dt="2021-09-20T20:13:37.244" v="1226" actId="403"/>
          <ac:spMkLst>
            <pc:docMk/>
            <pc:sldMk cId="0" sldId="271"/>
            <ac:spMk id="228" creationId="{00000000-0000-0000-0000-000000000000}"/>
          </ac:spMkLst>
        </pc:spChg>
        <pc:spChg chg="mod">
          <ac:chgData name="Juan Agüí" userId="77c247a0bf5d33d7" providerId="LiveId" clId="{D400D549-EB6B-4ABB-8603-99B3EF4754F1}" dt="2021-09-20T20:13:46.915" v="1245" actId="20577"/>
          <ac:spMkLst>
            <pc:docMk/>
            <pc:sldMk cId="0" sldId="271"/>
            <ac:spMk id="229" creationId="{00000000-0000-0000-0000-000000000000}"/>
          </ac:spMkLst>
        </pc:spChg>
        <pc:grpChg chg="mod">
          <ac:chgData name="Juan Agüí" userId="77c247a0bf5d33d7" providerId="LiveId" clId="{D400D549-EB6B-4ABB-8603-99B3EF4754F1}" dt="2021-09-20T20:14:09.951" v="1274" actId="1037"/>
          <ac:grpSpMkLst>
            <pc:docMk/>
            <pc:sldMk cId="0" sldId="271"/>
            <ac:grpSpMk id="221" creationId="{00000000-0000-0000-0000-000000000000}"/>
          </ac:grpSpMkLst>
        </pc:grpChg>
        <pc:picChg chg="mod">
          <ac:chgData name="Juan Agüí" userId="77c247a0bf5d33d7" providerId="LiveId" clId="{D400D549-EB6B-4ABB-8603-99B3EF4754F1}" dt="2021-09-20T20:14:21.265" v="1275" actId="1076"/>
          <ac:picMkLst>
            <pc:docMk/>
            <pc:sldMk cId="0" sldId="271"/>
            <ac:picMk id="231" creationId="{00000000-0000-0000-0000-000000000000}"/>
          </ac:picMkLst>
        </pc:picChg>
      </pc:sldChg>
      <pc:sldChg chg="del">
        <pc:chgData name="Juan Agüí" userId="77c247a0bf5d33d7" providerId="LiveId" clId="{D400D549-EB6B-4ABB-8603-99B3EF4754F1}" dt="2021-09-20T20:30:00.391" v="1365" actId="47"/>
        <pc:sldMkLst>
          <pc:docMk/>
          <pc:sldMk cId="0" sldId="272"/>
        </pc:sldMkLst>
      </pc:sldChg>
      <pc:sldChg chg="del">
        <pc:chgData name="Juan Agüí" userId="77c247a0bf5d33d7" providerId="LiveId" clId="{D400D549-EB6B-4ABB-8603-99B3EF4754F1}" dt="2021-09-20T20:30:00.391" v="1365" actId="47"/>
        <pc:sldMkLst>
          <pc:docMk/>
          <pc:sldMk cId="0" sldId="273"/>
        </pc:sldMkLst>
      </pc:sldChg>
      <pc:sldChg chg="del">
        <pc:chgData name="Juan Agüí" userId="77c247a0bf5d33d7" providerId="LiveId" clId="{D400D549-EB6B-4ABB-8603-99B3EF4754F1}" dt="2021-09-20T20:30:00.391" v="1365" actId="47"/>
        <pc:sldMkLst>
          <pc:docMk/>
          <pc:sldMk cId="0" sldId="274"/>
        </pc:sldMkLst>
      </pc:sldChg>
      <pc:sldChg chg="del">
        <pc:chgData name="Juan Agüí" userId="77c247a0bf5d33d7" providerId="LiveId" clId="{D400D549-EB6B-4ABB-8603-99B3EF4754F1}" dt="2021-09-20T20:30:00.391" v="1365" actId="47"/>
        <pc:sldMkLst>
          <pc:docMk/>
          <pc:sldMk cId="0" sldId="275"/>
        </pc:sldMkLst>
      </pc:sldChg>
      <pc:sldChg chg="del">
        <pc:chgData name="Juan Agüí" userId="77c247a0bf5d33d7" providerId="LiveId" clId="{D400D549-EB6B-4ABB-8603-99B3EF4754F1}" dt="2021-09-20T20:30:00.391" v="1365" actId="47"/>
        <pc:sldMkLst>
          <pc:docMk/>
          <pc:sldMk cId="0" sldId="276"/>
        </pc:sldMkLst>
      </pc:sldChg>
      <pc:sldChg chg="del">
        <pc:chgData name="Juan Agüí" userId="77c247a0bf5d33d7" providerId="LiveId" clId="{D400D549-EB6B-4ABB-8603-99B3EF4754F1}" dt="2021-09-20T20:30:00.391" v="1365" actId="47"/>
        <pc:sldMkLst>
          <pc:docMk/>
          <pc:sldMk cId="0" sldId="277"/>
        </pc:sldMkLst>
      </pc:sldChg>
      <pc:sldChg chg="modSp add mod">
        <pc:chgData name="Juan Agüí" userId="77c247a0bf5d33d7" providerId="LiveId" clId="{D400D549-EB6B-4ABB-8603-99B3EF4754F1}" dt="2021-09-20T22:00:19.708" v="1427" actId="6549"/>
        <pc:sldMkLst>
          <pc:docMk/>
          <pc:sldMk cId="3475342042" sldId="278"/>
        </pc:sldMkLst>
        <pc:spChg chg="mod">
          <ac:chgData name="Juan Agüí" userId="77c247a0bf5d33d7" providerId="LiveId" clId="{D400D549-EB6B-4ABB-8603-99B3EF4754F1}" dt="2021-09-20T22:00:19.708" v="1427" actId="6549"/>
          <ac:spMkLst>
            <pc:docMk/>
            <pc:sldMk cId="3475342042" sldId="278"/>
            <ac:spMk id="355" creationId="{00000000-0000-0000-0000-000000000000}"/>
          </ac:spMkLst>
        </pc:spChg>
        <pc:spChg chg="mod">
          <ac:chgData name="Juan Agüí" userId="77c247a0bf5d33d7" providerId="LiveId" clId="{D400D549-EB6B-4ABB-8603-99B3EF4754F1}" dt="2021-09-20T21:59:59.700" v="1419" actId="6549"/>
          <ac:spMkLst>
            <pc:docMk/>
            <pc:sldMk cId="3475342042" sldId="278"/>
            <ac:spMk id="357" creationId="{00000000-0000-0000-0000-000000000000}"/>
          </ac:spMkLst>
        </pc:spChg>
      </pc:sldChg>
      <pc:sldChg chg="del">
        <pc:chgData name="Juan Agüí" userId="77c247a0bf5d33d7" providerId="LiveId" clId="{D400D549-EB6B-4ABB-8603-99B3EF4754F1}" dt="2021-09-20T20:29:48.146" v="1363" actId="2696"/>
        <pc:sldMkLst>
          <pc:docMk/>
          <pc:sldMk cId="197824246" sldId="279"/>
        </pc:sldMkLst>
      </pc:sldChg>
      <pc:sldChg chg="del">
        <pc:chgData name="Juan Agüí" userId="77c247a0bf5d33d7" providerId="LiveId" clId="{D400D549-EB6B-4ABB-8603-99B3EF4754F1}" dt="2021-09-20T20:30:00.391" v="1365" actId="47"/>
        <pc:sldMkLst>
          <pc:docMk/>
          <pc:sldMk cId="0" sldId="280"/>
        </pc:sldMkLst>
      </pc:sldChg>
      <pc:sldChg chg="del">
        <pc:chgData name="Juan Agüí" userId="77c247a0bf5d33d7" providerId="LiveId" clId="{D400D549-EB6B-4ABB-8603-99B3EF4754F1}" dt="2021-09-20T20:30:00.391" v="1365" actId="47"/>
        <pc:sldMkLst>
          <pc:docMk/>
          <pc:sldMk cId="0" sldId="281"/>
        </pc:sldMkLst>
      </pc:sldChg>
      <pc:sldChg chg="del">
        <pc:chgData name="Juan Agüí" userId="77c247a0bf5d33d7" providerId="LiveId" clId="{D400D549-EB6B-4ABB-8603-99B3EF4754F1}" dt="2021-09-20T20:30:00.391" v="1365" actId="47"/>
        <pc:sldMkLst>
          <pc:docMk/>
          <pc:sldMk cId="0" sldId="283"/>
        </pc:sldMkLst>
      </pc:sldChg>
      <pc:sldChg chg="del">
        <pc:chgData name="Juan Agüí" userId="77c247a0bf5d33d7" providerId="LiveId" clId="{D400D549-EB6B-4ABB-8603-99B3EF4754F1}" dt="2021-09-20T20:30:00.391" v="1365" actId="47"/>
        <pc:sldMkLst>
          <pc:docMk/>
          <pc:sldMk cId="0" sldId="284"/>
        </pc:sldMkLst>
      </pc:sldChg>
      <pc:sldChg chg="del">
        <pc:chgData name="Juan Agüí" userId="77c247a0bf5d33d7" providerId="LiveId" clId="{D400D549-EB6B-4ABB-8603-99B3EF4754F1}" dt="2021-09-20T20:30:00.391" v="1365" actId="47"/>
        <pc:sldMkLst>
          <pc:docMk/>
          <pc:sldMk cId="0" sldId="285"/>
        </pc:sldMkLst>
      </pc:sldChg>
      <pc:sldChg chg="del">
        <pc:chgData name="Juan Agüí" userId="77c247a0bf5d33d7" providerId="LiveId" clId="{D400D549-EB6B-4ABB-8603-99B3EF4754F1}" dt="2021-09-20T20:30:00.391" v="1365" actId="47"/>
        <pc:sldMkLst>
          <pc:docMk/>
          <pc:sldMk cId="0" sldId="286"/>
        </pc:sldMkLst>
      </pc:sldChg>
      <pc:sldChg chg="del">
        <pc:chgData name="Juan Agüí" userId="77c247a0bf5d33d7" providerId="LiveId" clId="{D400D549-EB6B-4ABB-8603-99B3EF4754F1}" dt="2021-09-20T20:30:00.391" v="1365" actId="47"/>
        <pc:sldMkLst>
          <pc:docMk/>
          <pc:sldMk cId="0" sldId="287"/>
        </pc:sldMkLst>
      </pc:sldChg>
      <pc:sldChg chg="del">
        <pc:chgData name="Juan Agüí" userId="77c247a0bf5d33d7" providerId="LiveId" clId="{D400D549-EB6B-4ABB-8603-99B3EF4754F1}" dt="2021-09-20T20:30:00.391" v="1365" actId="47"/>
        <pc:sldMkLst>
          <pc:docMk/>
          <pc:sldMk cId="0" sldId="288"/>
        </pc:sldMkLst>
      </pc:sldChg>
      <pc:sldChg chg="del">
        <pc:chgData name="Juan Agüí" userId="77c247a0bf5d33d7" providerId="LiveId" clId="{D400D549-EB6B-4ABB-8603-99B3EF4754F1}" dt="2021-09-20T20:30:00.391" v="1365" actId="47"/>
        <pc:sldMkLst>
          <pc:docMk/>
          <pc:sldMk cId="0" sldId="289"/>
        </pc:sldMkLst>
      </pc:sldChg>
      <pc:sldChg chg="del">
        <pc:chgData name="Juan Agüí" userId="77c247a0bf5d33d7" providerId="LiveId" clId="{D400D549-EB6B-4ABB-8603-99B3EF4754F1}" dt="2021-09-20T20:30:00.391" v="1365" actId="47"/>
        <pc:sldMkLst>
          <pc:docMk/>
          <pc:sldMk cId="0" sldId="290"/>
        </pc:sldMkLst>
      </pc:sldChg>
      <pc:sldChg chg="del">
        <pc:chgData name="Juan Agüí" userId="77c247a0bf5d33d7" providerId="LiveId" clId="{D400D549-EB6B-4ABB-8603-99B3EF4754F1}" dt="2021-09-20T20:30:00.391" v="1365" actId="47"/>
        <pc:sldMkLst>
          <pc:docMk/>
          <pc:sldMk cId="0" sldId="291"/>
        </pc:sldMkLst>
      </pc:sldChg>
      <pc:sldChg chg="del">
        <pc:chgData name="Juan Agüí" userId="77c247a0bf5d33d7" providerId="LiveId" clId="{D400D549-EB6B-4ABB-8603-99B3EF4754F1}" dt="2021-09-20T20:30:00.391" v="1365" actId="47"/>
        <pc:sldMkLst>
          <pc:docMk/>
          <pc:sldMk cId="0" sldId="292"/>
        </pc:sldMkLst>
      </pc:sldChg>
      <pc:sldChg chg="del">
        <pc:chgData name="Juan Agüí" userId="77c247a0bf5d33d7" providerId="LiveId" clId="{D400D549-EB6B-4ABB-8603-99B3EF4754F1}" dt="2021-09-20T20:30:00.391" v="1365" actId="47"/>
        <pc:sldMkLst>
          <pc:docMk/>
          <pc:sldMk cId="0" sldId="293"/>
        </pc:sldMkLst>
      </pc:sldChg>
      <pc:sldChg chg="modSp del mod">
        <pc:chgData name="Juan Agüí" userId="77c247a0bf5d33d7" providerId="LiveId" clId="{D400D549-EB6B-4ABB-8603-99B3EF4754F1}" dt="2021-09-20T20:30:00.391" v="1365" actId="47"/>
        <pc:sldMkLst>
          <pc:docMk/>
          <pc:sldMk cId="0" sldId="294"/>
        </pc:sldMkLst>
        <pc:grpChg chg="mod">
          <ac:chgData name="Juan Agüí" userId="77c247a0bf5d33d7" providerId="LiveId" clId="{D400D549-EB6B-4ABB-8603-99B3EF4754F1}" dt="2021-09-20T19:22:15.372" v="183" actId="14100"/>
          <ac:grpSpMkLst>
            <pc:docMk/>
            <pc:sldMk cId="0" sldId="294"/>
            <ac:grpSpMk id="1271" creationId="{00000000-0000-0000-0000-000000000000}"/>
          </ac:grpSpMkLst>
        </pc:grpChg>
      </pc:sldChg>
      <pc:sldChg chg="del">
        <pc:chgData name="Juan Agüí" userId="77c247a0bf5d33d7" providerId="LiveId" clId="{D400D549-EB6B-4ABB-8603-99B3EF4754F1}" dt="2021-09-20T20:30:00.391" v="1365" actId="47"/>
        <pc:sldMkLst>
          <pc:docMk/>
          <pc:sldMk cId="0" sldId="295"/>
        </pc:sldMkLst>
      </pc:sldChg>
      <pc:sldChg chg="del">
        <pc:chgData name="Juan Agüí" userId="77c247a0bf5d33d7" providerId="LiveId" clId="{D400D549-EB6B-4ABB-8603-99B3EF4754F1}" dt="2021-09-20T20:30:00.391" v="1365" actId="47"/>
        <pc:sldMkLst>
          <pc:docMk/>
          <pc:sldMk cId="0" sldId="296"/>
        </pc:sldMkLst>
      </pc:sldChg>
      <pc:sldChg chg="delSp modSp mod">
        <pc:chgData name="Juan Agüí" userId="77c247a0bf5d33d7" providerId="LiveId" clId="{D400D549-EB6B-4ABB-8603-99B3EF4754F1}" dt="2021-09-20T20:23:30.389" v="1361" actId="478"/>
        <pc:sldMkLst>
          <pc:docMk/>
          <pc:sldMk cId="2193761464" sldId="297"/>
        </pc:sldMkLst>
        <pc:spChg chg="mod">
          <ac:chgData name="Juan Agüí" userId="77c247a0bf5d33d7" providerId="LiveId" clId="{D400D549-EB6B-4ABB-8603-99B3EF4754F1}" dt="2021-09-20T19:46:04.200" v="943" actId="20577"/>
          <ac:spMkLst>
            <pc:docMk/>
            <pc:sldMk cId="2193761464" sldId="297"/>
            <ac:spMk id="81" creationId="{00000000-0000-0000-0000-000000000000}"/>
          </ac:spMkLst>
        </pc:spChg>
        <pc:spChg chg="del mod">
          <ac:chgData name="Juan Agüí" userId="77c247a0bf5d33d7" providerId="LiveId" clId="{D400D549-EB6B-4ABB-8603-99B3EF4754F1}" dt="2021-09-20T20:23:30.389" v="1361" actId="478"/>
          <ac:spMkLst>
            <pc:docMk/>
            <pc:sldMk cId="2193761464" sldId="297"/>
            <ac:spMk id="82" creationId="{00000000-0000-0000-0000-000000000000}"/>
          </ac:spMkLst>
        </pc:spChg>
      </pc:sldChg>
      <pc:sldChg chg="modSp add ord modAnim">
        <pc:chgData name="Juan Agüí" userId="77c247a0bf5d33d7" providerId="LiveId" clId="{D400D549-EB6B-4ABB-8603-99B3EF4754F1}" dt="2021-09-20T21:53:30.833" v="1366" actId="20577"/>
        <pc:sldMkLst>
          <pc:docMk/>
          <pc:sldMk cId="2501583990" sldId="298"/>
        </pc:sldMkLst>
        <pc:spChg chg="mod">
          <ac:chgData name="Juan Agüí" userId="77c247a0bf5d33d7" providerId="LiveId" clId="{D400D549-EB6B-4ABB-8603-99B3EF4754F1}" dt="2021-09-20T19:44:35.194" v="924" actId="2711"/>
          <ac:spMkLst>
            <pc:docMk/>
            <pc:sldMk cId="2501583990" sldId="298"/>
            <ac:spMk id="140" creationId="{00000000-0000-0000-0000-000000000000}"/>
          </ac:spMkLst>
        </pc:spChg>
        <pc:spChg chg="mod">
          <ac:chgData name="Juan Agüí" userId="77c247a0bf5d33d7" providerId="LiveId" clId="{D400D549-EB6B-4ABB-8603-99B3EF4754F1}" dt="2021-09-20T19:43:28.128" v="918" actId="12"/>
          <ac:spMkLst>
            <pc:docMk/>
            <pc:sldMk cId="2501583990" sldId="298"/>
            <ac:spMk id="141" creationId="{00000000-0000-0000-0000-000000000000}"/>
          </ac:spMkLst>
        </pc:spChg>
        <pc:spChg chg="mod">
          <ac:chgData name="Juan Agüí" userId="77c247a0bf5d33d7" providerId="LiveId" clId="{D400D549-EB6B-4ABB-8603-99B3EF4754F1}" dt="2021-09-20T21:53:30.833" v="1366" actId="20577"/>
          <ac:spMkLst>
            <pc:docMk/>
            <pc:sldMk cId="2501583990" sldId="298"/>
            <ac:spMk id="142" creationId="{00000000-0000-0000-0000-000000000000}"/>
          </ac:spMkLst>
        </pc:spChg>
      </pc:sldChg>
      <pc:sldChg chg="modSp add mod modAnim">
        <pc:chgData name="Juan Agüí" userId="77c247a0bf5d33d7" providerId="LiveId" clId="{D400D549-EB6B-4ABB-8603-99B3EF4754F1}" dt="2021-09-20T20:23:08.576" v="1359"/>
        <pc:sldMkLst>
          <pc:docMk/>
          <pc:sldMk cId="3676211014" sldId="299"/>
        </pc:sldMkLst>
        <pc:spChg chg="mod">
          <ac:chgData name="Juan Agüí" userId="77c247a0bf5d33d7" providerId="LiveId" clId="{D400D549-EB6B-4ABB-8603-99B3EF4754F1}" dt="2021-09-20T19:44:52.159" v="925" actId="12"/>
          <ac:spMkLst>
            <pc:docMk/>
            <pc:sldMk cId="3676211014" sldId="299"/>
            <ac:spMk id="129" creationId="{00000000-0000-0000-0000-000000000000}"/>
          </ac:spMkLst>
        </pc:spChg>
        <pc:spChg chg="mod">
          <ac:chgData name="Juan Agüí" userId="77c247a0bf5d33d7" providerId="LiveId" clId="{D400D549-EB6B-4ABB-8603-99B3EF4754F1}" dt="2021-09-20T19:38:24.512" v="695" actId="20577"/>
          <ac:spMkLst>
            <pc:docMk/>
            <pc:sldMk cId="3676211014" sldId="299"/>
            <ac:spMk id="130" creationId="{00000000-0000-0000-0000-000000000000}"/>
          </ac:spMkLst>
        </pc:spChg>
        <pc:spChg chg="mod">
          <ac:chgData name="Juan Agüí" userId="77c247a0bf5d33d7" providerId="LiveId" clId="{D400D549-EB6B-4ABB-8603-99B3EF4754F1}" dt="2021-09-20T19:44:56.268" v="926" actId="12"/>
          <ac:spMkLst>
            <pc:docMk/>
            <pc:sldMk cId="3676211014" sldId="299"/>
            <ac:spMk id="131" creationId="{00000000-0000-0000-0000-000000000000}"/>
          </ac:spMkLst>
        </pc:spChg>
      </pc:sldChg>
      <pc:sldMasterChg chg="delSldLayout">
        <pc:chgData name="Juan Agüí" userId="77c247a0bf5d33d7" providerId="LiveId" clId="{D400D549-EB6B-4ABB-8603-99B3EF4754F1}" dt="2021-09-20T20:30:00.391" v="1365" actId="47"/>
        <pc:sldMasterMkLst>
          <pc:docMk/>
          <pc:sldMasterMk cId="0" sldId="2147483657"/>
        </pc:sldMasterMkLst>
        <pc:sldLayoutChg chg="del">
          <pc:chgData name="Juan Agüí" userId="77c247a0bf5d33d7" providerId="LiveId" clId="{D400D549-EB6B-4ABB-8603-99B3EF4754F1}" dt="2021-09-20T20:30:00.391" v="1365" actId="47"/>
          <pc:sldLayoutMkLst>
            <pc:docMk/>
            <pc:sldMasterMk cId="0" sldId="2147483657"/>
            <pc:sldLayoutMk cId="0" sldId="214748365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722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845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38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c2e6846a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c2e6846a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904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277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79100" y="1137350"/>
            <a:ext cx="4959600" cy="286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779100" y="1517488"/>
            <a:ext cx="4960500" cy="162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79100" y="3242313"/>
            <a:ext cx="49605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781775" y="768275"/>
            <a:ext cx="6652425" cy="3622950"/>
          </a:xfrm>
          <a:custGeom>
            <a:avLst/>
            <a:gdLst/>
            <a:ahLst/>
            <a:cxnLst/>
            <a:rect l="l" t="t" r="r" b="b"/>
            <a:pathLst>
              <a:path w="266097" h="144918" extrusionOk="0">
                <a:moveTo>
                  <a:pt x="0" y="153"/>
                </a:moveTo>
                <a:lnTo>
                  <a:pt x="249225" y="0"/>
                </a:lnTo>
                <a:lnTo>
                  <a:pt x="249225" y="34949"/>
                </a:lnTo>
                <a:lnTo>
                  <a:pt x="266097" y="50315"/>
                </a:lnTo>
                <a:lnTo>
                  <a:pt x="248923" y="47415"/>
                </a:lnTo>
                <a:lnTo>
                  <a:pt x="248924" y="144918"/>
                </a:lnTo>
                <a:lnTo>
                  <a:pt x="63" y="14491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286575" y="1250325"/>
            <a:ext cx="48447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3000" i="1"/>
            </a:lvl1pPr>
            <a:lvl2pPr marL="914400" lvl="1" indent="-419100" rtl="0">
              <a:spcBef>
                <a:spcPts val="80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rtl="0">
              <a:spcBef>
                <a:spcPts val="800"/>
              </a:spcBef>
              <a:spcAft>
                <a:spcPts val="0"/>
              </a:spcAft>
              <a:buSzPts val="3000"/>
              <a:buChar char="⬝"/>
              <a:defRPr sz="3000" i="1"/>
            </a:lvl3pPr>
            <a:lvl4pPr marL="1828800" lvl="3" indent="-419100" rtl="0">
              <a:spcBef>
                <a:spcPts val="800"/>
              </a:spcBef>
              <a:spcAft>
                <a:spcPts val="0"/>
              </a:spcAft>
              <a:buSzPts val="3000"/>
              <a:buChar char="⬞"/>
              <a:defRPr sz="3000" i="1"/>
            </a:lvl4pPr>
            <a:lvl5pPr marL="2286000" lvl="4" indent="-4191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rtl="0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rtl="0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rtl="0">
              <a:spcBef>
                <a:spcPts val="800"/>
              </a:spcBef>
              <a:spcAft>
                <a:spcPts val="80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rgbClr val="FF9F4D"/>
            </a:gs>
            <a:gs pos="58000">
              <a:schemeClr val="accent5"/>
            </a:gs>
            <a:gs pos="100000">
              <a:schemeClr val="accent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⬞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342991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2854792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3"/>
          </p:nvPr>
        </p:nvSpPr>
        <p:spPr>
          <a:xfrm>
            <a:off x="4930485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44506E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▪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▫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⬝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⬞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●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unsplash.com/&amp;utm_source=slidescarnival" TargetMode="External"/><Relationship Id="rId5" Type="http://schemas.openxmlformats.org/officeDocument/2006/relationships/hyperlink" Target="https://alexmonge.com/" TargetMode="External"/><Relationship Id="rId4" Type="http://schemas.openxmlformats.org/officeDocument/2006/relationships/hyperlink" Target="http://www.slidescarnival.com/?utm_source=templat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ctrTitle"/>
          </p:nvPr>
        </p:nvSpPr>
        <p:spPr>
          <a:xfrm>
            <a:off x="779100" y="1137350"/>
            <a:ext cx="4959600" cy="286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</a:t>
            </a:r>
            <a:r>
              <a:rPr lang="es-ES" dirty="0"/>
              <a:t>r</a:t>
            </a:r>
            <a:r>
              <a:rPr lang="en" dirty="0"/>
              <a:t>ogramación multimedia y dispositivos móviles</a:t>
            </a:r>
            <a:endParaRPr dirty="0"/>
          </a:p>
        </p:txBody>
      </p:sp>
      <p:pic>
        <p:nvPicPr>
          <p:cNvPr id="46" name="Google Shape;4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448" y="847620"/>
            <a:ext cx="3162577" cy="403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075" y="119232"/>
            <a:ext cx="767393" cy="767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997" y="347925"/>
            <a:ext cx="1496437" cy="1343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8300" y="1156818"/>
            <a:ext cx="2806925" cy="374588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779100" y="1517488"/>
            <a:ext cx="4960500" cy="162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¡C</a:t>
            </a:r>
            <a:r>
              <a:rPr lang="en" dirty="0"/>
              <a:t>omencemos!</a:t>
            </a:r>
            <a:endParaRPr dirty="0"/>
          </a:p>
        </p:txBody>
      </p:sp>
      <p:sp>
        <p:nvSpPr>
          <p:cNvPr id="83" name="Google Shape;83;p14"/>
          <p:cNvSpPr/>
          <p:nvPr/>
        </p:nvSpPr>
        <p:spPr>
          <a:xfrm>
            <a:off x="6815202" y="576011"/>
            <a:ext cx="251950" cy="7001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ES" b="1" i="0" dirty="0">
                <a:ln>
                  <a:noFill/>
                </a:ln>
                <a:gradFill>
                  <a:gsLst>
                    <a:gs pos="0">
                      <a:srgbClr val="FF9F4D"/>
                    </a:gs>
                    <a:gs pos="58000">
                      <a:schemeClr val="accent5"/>
                    </a:gs>
                    <a:gs pos="100000">
                      <a:schemeClr val="accent5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Bebas Neue"/>
              </a:rPr>
              <a:t>2</a:t>
            </a:r>
            <a:endParaRPr b="1" i="0" dirty="0">
              <a:ln>
                <a:noFill/>
              </a:ln>
              <a:gradFill>
                <a:gsLst>
                  <a:gs pos="0">
                    <a:srgbClr val="FF9F4D"/>
                  </a:gs>
                  <a:gs pos="58000">
                    <a:schemeClr val="accent5"/>
                  </a:gs>
                  <a:gs pos="100000">
                    <a:schemeClr val="accent5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2193761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1286575" y="1250325"/>
            <a:ext cx="48447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7200" dirty="0"/>
              <a:t>“¿Por qué Android?”</a:t>
            </a:r>
            <a:endParaRPr sz="7200" dirty="0"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 rotWithShape="1">
          <a:blip r:embed="rId3">
            <a:alphaModFix/>
          </a:blip>
          <a:srcRect r="20898" b="32619"/>
          <a:stretch/>
        </p:blipFill>
        <p:spPr>
          <a:xfrm>
            <a:off x="5826900" y="1367600"/>
            <a:ext cx="3317100" cy="37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8000">
              <a:schemeClr val="dk2"/>
            </a:gs>
            <a:gs pos="100000">
              <a:schemeClr val="dk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26"/>
          <p:cNvGrpSpPr/>
          <p:nvPr/>
        </p:nvGrpSpPr>
        <p:grpSpPr>
          <a:xfrm>
            <a:off x="6173640" y="1238675"/>
            <a:ext cx="2840226" cy="3645025"/>
            <a:chOff x="6016688" y="1238675"/>
            <a:chExt cx="2840226" cy="3645025"/>
          </a:xfrm>
        </p:grpSpPr>
        <p:pic>
          <p:nvPicPr>
            <p:cNvPr id="222" name="Google Shape;222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016688" y="1238675"/>
              <a:ext cx="2840226" cy="364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34036" y="1833429"/>
              <a:ext cx="253619" cy="17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4" name="Google Shape;224;p26"/>
          <p:cNvSpPr txBox="1">
            <a:spLocks noGrp="1"/>
          </p:cNvSpPr>
          <p:nvPr>
            <p:ph type="ctrTitle" idx="4294967295"/>
          </p:nvPr>
        </p:nvSpPr>
        <p:spPr>
          <a:xfrm>
            <a:off x="2715050" y="571800"/>
            <a:ext cx="37140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1.050.000.000</a:t>
            </a:r>
            <a:endParaRPr sz="4800" dirty="0"/>
          </a:p>
        </p:txBody>
      </p:sp>
      <p:sp>
        <p:nvSpPr>
          <p:cNvPr id="225" name="Google Shape;225;p26"/>
          <p:cNvSpPr txBox="1">
            <a:spLocks noGrp="1"/>
          </p:cNvSpPr>
          <p:nvPr>
            <p:ph type="subTitle" idx="4294967295"/>
          </p:nvPr>
        </p:nvSpPr>
        <p:spPr>
          <a:xfrm>
            <a:off x="2715050" y="1411308"/>
            <a:ext cx="37140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Unidades vendidas</a:t>
            </a:r>
            <a:endParaRPr dirty="0"/>
          </a:p>
        </p:txBody>
      </p:sp>
      <p:sp>
        <p:nvSpPr>
          <p:cNvPr id="226" name="Google Shape;226;p26"/>
          <p:cNvSpPr txBox="1">
            <a:spLocks noGrp="1"/>
          </p:cNvSpPr>
          <p:nvPr>
            <p:ph type="ctrTitle" idx="4294967295"/>
          </p:nvPr>
        </p:nvSpPr>
        <p:spPr>
          <a:xfrm>
            <a:off x="2715050" y="3200693"/>
            <a:ext cx="37140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71%</a:t>
            </a:r>
          </a:p>
        </p:txBody>
      </p:sp>
      <p:sp>
        <p:nvSpPr>
          <p:cNvPr id="227" name="Google Shape;227;p26"/>
          <p:cNvSpPr txBox="1">
            <a:spLocks noGrp="1"/>
          </p:cNvSpPr>
          <p:nvPr>
            <p:ph type="subTitle" idx="4294967295"/>
          </p:nvPr>
        </p:nvSpPr>
        <p:spPr>
          <a:xfrm>
            <a:off x="2715050" y="4040200"/>
            <a:ext cx="37140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400" dirty="0"/>
              <a:t>Cuota de mercado</a:t>
            </a:r>
            <a:endParaRPr sz="2400" dirty="0"/>
          </a:p>
        </p:txBody>
      </p:sp>
      <p:sp>
        <p:nvSpPr>
          <p:cNvPr id="228" name="Google Shape;228;p26"/>
          <p:cNvSpPr txBox="1">
            <a:spLocks noGrp="1"/>
          </p:cNvSpPr>
          <p:nvPr>
            <p:ph type="ctrTitle" idx="4294967295"/>
          </p:nvPr>
        </p:nvSpPr>
        <p:spPr>
          <a:xfrm>
            <a:off x="2715050" y="1886246"/>
            <a:ext cx="37140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2.800.000.000</a:t>
            </a:r>
            <a:endParaRPr sz="4800" dirty="0"/>
          </a:p>
        </p:txBody>
      </p:sp>
      <p:sp>
        <p:nvSpPr>
          <p:cNvPr id="229" name="Google Shape;229;p26"/>
          <p:cNvSpPr txBox="1">
            <a:spLocks noGrp="1"/>
          </p:cNvSpPr>
          <p:nvPr>
            <p:ph type="subTitle" idx="4294967295"/>
          </p:nvPr>
        </p:nvSpPr>
        <p:spPr>
          <a:xfrm>
            <a:off x="2715050" y="2725754"/>
            <a:ext cx="37140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400" dirty="0"/>
              <a:t>Usuarios globales</a:t>
            </a:r>
            <a:endParaRPr sz="2400" dirty="0"/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31" name="Google Shape;23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30134" y="1342120"/>
            <a:ext cx="2572825" cy="343813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25;p26">
            <a:extLst>
              <a:ext uri="{FF2B5EF4-FFF2-40B4-BE49-F238E27FC236}">
                <a16:creationId xmlns:a16="http://schemas.microsoft.com/office/drawing/2014/main" id="{3E593108-8F18-497D-B302-3D9A93D5A768}"/>
              </a:ext>
            </a:extLst>
          </p:cNvPr>
          <p:cNvSpPr txBox="1">
            <a:spLocks/>
          </p:cNvSpPr>
          <p:nvPr/>
        </p:nvSpPr>
        <p:spPr>
          <a:xfrm rot="19866330">
            <a:off x="-312056" y="349403"/>
            <a:ext cx="2463042" cy="44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▪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▫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⬝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⬞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●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pPr marL="0" indent="0" algn="ctr">
              <a:spcAft>
                <a:spcPts val="800"/>
              </a:spcAft>
              <a:buFont typeface="IBM Plex Sans Condensed"/>
              <a:buNone/>
            </a:pPr>
            <a:r>
              <a:rPr lang="es-E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4020202020204" charset="0"/>
              </a:rPr>
              <a:t>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/>
      <p:bldP spid="225" grpId="0" build="p"/>
      <p:bldP spid="226" grpId="0"/>
      <p:bldP spid="227" grpId="0" build="p"/>
      <p:bldP spid="228" grpId="0"/>
      <p:bldP spid="229" grpId="0" build="p"/>
      <p:bldP spid="1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Requisitos</a:t>
            </a:r>
            <a:endParaRPr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s-ES" dirty="0"/>
              <a:t>Android Studio</a:t>
            </a:r>
          </a:p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" dirty="0"/>
              <a:t>Git for Windows</a:t>
            </a:r>
          </a:p>
          <a:p>
            <a:pPr lvl="1">
              <a:spcBef>
                <a:spcPts val="0"/>
              </a:spcBef>
              <a:buChar char="▪"/>
            </a:pPr>
            <a:endParaRPr lang="en" dirty="0"/>
          </a:p>
          <a:p>
            <a:pPr lvl="1">
              <a:spcBef>
                <a:spcPts val="0"/>
              </a:spcBef>
              <a:buChar char="▪"/>
            </a:pPr>
            <a:endParaRPr dirty="0"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98" name="Google Shape;98;p16"/>
          <p:cNvGrpSpPr/>
          <p:nvPr/>
        </p:nvGrpSpPr>
        <p:grpSpPr>
          <a:xfrm>
            <a:off x="5864288" y="1238675"/>
            <a:ext cx="2840226" cy="3645025"/>
            <a:chOff x="5864288" y="1238675"/>
            <a:chExt cx="2840226" cy="3645025"/>
          </a:xfrm>
        </p:grpSpPr>
        <p:pic>
          <p:nvPicPr>
            <p:cNvPr id="99" name="Google Shape;9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64288" y="1238675"/>
              <a:ext cx="2840226" cy="364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87476" y="1833431"/>
              <a:ext cx="241950" cy="17079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1" name="Google Shape;10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1450" y="526963"/>
            <a:ext cx="548700" cy="660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997" y="576525"/>
            <a:ext cx="1496437" cy="134386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3"/>
          <p:cNvSpPr/>
          <p:nvPr/>
        </p:nvSpPr>
        <p:spPr>
          <a:xfrm>
            <a:off x="6452663" y="985601"/>
            <a:ext cx="1073096" cy="3168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ES" b="1" i="0" dirty="0">
                <a:ln>
                  <a:noFill/>
                </a:ln>
                <a:gradFill>
                  <a:gsLst>
                    <a:gs pos="0">
                      <a:srgbClr val="9FFAFF"/>
                    </a:gs>
                    <a:gs pos="58000">
                      <a:schemeClr val="accent1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Bebas Neue"/>
              </a:rPr>
              <a:t>GRA</a:t>
            </a:r>
            <a:endParaRPr b="1" i="0" dirty="0">
              <a:ln>
                <a:noFill/>
              </a:ln>
              <a:gradFill>
                <a:gsLst>
                  <a:gs pos="0">
                    <a:srgbClr val="9FFAFF"/>
                  </a:gs>
                  <a:gs pos="58000">
                    <a:schemeClr val="accent1"/>
                  </a:gs>
                  <a:gs pos="100000">
                    <a:schemeClr val="accent1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Bebas Neue"/>
            </a:endParaRPr>
          </a:p>
        </p:txBody>
      </p:sp>
      <p:pic>
        <p:nvPicPr>
          <p:cNvPr id="356" name="Google Shape;35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0400" y="1128926"/>
            <a:ext cx="2904825" cy="3705499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3"/>
          <p:cNvSpPr txBox="1">
            <a:spLocks noGrp="1"/>
          </p:cNvSpPr>
          <p:nvPr>
            <p:ph type="body" idx="4294967295"/>
          </p:nvPr>
        </p:nvSpPr>
        <p:spPr>
          <a:xfrm>
            <a:off x="855300" y="1395900"/>
            <a:ext cx="4694400" cy="235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¿Preguntas?</a:t>
            </a:r>
            <a:br>
              <a:rPr lang="en" dirty="0">
                <a:solidFill>
                  <a:schemeClr val="lt1"/>
                </a:solidFill>
              </a:rPr>
            </a:br>
            <a:r>
              <a:rPr lang="en" dirty="0">
                <a:solidFill>
                  <a:schemeClr val="lt1"/>
                </a:solidFill>
              </a:rPr>
              <a:t>Me podéis encontrar en:</a:t>
            </a:r>
            <a:endParaRPr dirty="0">
              <a:solidFill>
                <a:schemeClr val="lt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" dirty="0">
                <a:solidFill>
                  <a:schemeClr val="lt1"/>
                </a:solidFill>
              </a:rPr>
              <a:t>jagui@gmqtech.es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58" name="Google Shape;358;p33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5342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407" y="1396292"/>
            <a:ext cx="2572825" cy="3438134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4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65" name="Google Shape;365;p34"/>
          <p:cNvSpPr txBox="1">
            <a:spLocks noGrp="1"/>
          </p:cNvSpPr>
          <p:nvPr>
            <p:ph type="body" idx="1"/>
          </p:nvPr>
        </p:nvSpPr>
        <p:spPr>
          <a:xfrm>
            <a:off x="779100" y="1277749"/>
            <a:ext cx="4975500" cy="196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Special thanks to all the people who made and released these awesome resources for free: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Presentation template by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SlidesCarnival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Robots by </a:t>
            </a:r>
            <a:r>
              <a:rPr lang="en" sz="2000" u="sng">
                <a:solidFill>
                  <a:schemeClr val="hlink"/>
                </a:solidFill>
                <a:hlinkClick r:id="rId5"/>
              </a:rPr>
              <a:t>Alex Monge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Photographs by </a:t>
            </a:r>
            <a:r>
              <a:rPr lang="en" sz="2000" u="sng">
                <a:solidFill>
                  <a:schemeClr val="hlink"/>
                </a:solidFill>
                <a:hlinkClick r:id="rId6"/>
              </a:rPr>
              <a:t>Unsplash</a:t>
            </a:r>
            <a:endParaRPr sz="2000"/>
          </a:p>
        </p:txBody>
      </p:sp>
      <p:sp>
        <p:nvSpPr>
          <p:cNvPr id="366" name="Google Shape;366;p34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67" name="Google Shape;367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91402" y="759800"/>
            <a:ext cx="612270" cy="612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82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Un hombre con barba y bigote&#10;&#10;Descripción generada automáticamente">
            <a:extLst>
              <a:ext uri="{FF2B5EF4-FFF2-40B4-BE49-F238E27FC236}">
                <a16:creationId xmlns:a16="http://schemas.microsoft.com/office/drawing/2014/main" id="{EAB0088C-CF67-4F17-BD86-5A91BC9633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09" t="325" r="2409" b="4493"/>
          <a:stretch>
            <a:fillRect/>
          </a:stretch>
        </p:blipFill>
        <p:spPr>
          <a:xfrm>
            <a:off x="3311556" y="291100"/>
            <a:ext cx="2509800" cy="2509800"/>
          </a:xfrm>
          <a:custGeom>
            <a:avLst/>
            <a:gdLst>
              <a:gd name="connsiteX0" fmla="*/ 1677167 w 3354334"/>
              <a:gd name="connsiteY0" fmla="*/ 0 h 3354334"/>
              <a:gd name="connsiteX1" fmla="*/ 3354334 w 3354334"/>
              <a:gd name="connsiteY1" fmla="*/ 1677167 h 3354334"/>
              <a:gd name="connsiteX2" fmla="*/ 1677167 w 3354334"/>
              <a:gd name="connsiteY2" fmla="*/ 3354334 h 3354334"/>
              <a:gd name="connsiteX3" fmla="*/ 0 w 3354334"/>
              <a:gd name="connsiteY3" fmla="*/ 1677167 h 3354334"/>
              <a:gd name="connsiteX4" fmla="*/ 1677167 w 3354334"/>
              <a:gd name="connsiteY4" fmla="*/ 0 h 335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4334" h="3354334">
                <a:moveTo>
                  <a:pt x="1677167" y="0"/>
                </a:moveTo>
                <a:cubicBezTo>
                  <a:pt x="2603441" y="0"/>
                  <a:pt x="3354334" y="750893"/>
                  <a:pt x="3354334" y="1677167"/>
                </a:cubicBezTo>
                <a:cubicBezTo>
                  <a:pt x="3354334" y="2603441"/>
                  <a:pt x="2603441" y="3354334"/>
                  <a:pt x="1677167" y="3354334"/>
                </a:cubicBezTo>
                <a:cubicBezTo>
                  <a:pt x="750893" y="3354334"/>
                  <a:pt x="0" y="2603441"/>
                  <a:pt x="0" y="1677167"/>
                </a:cubicBezTo>
                <a:cubicBezTo>
                  <a:pt x="0" y="750893"/>
                  <a:pt x="750893" y="0"/>
                  <a:pt x="1677167" y="0"/>
                </a:cubicBezTo>
                <a:close/>
              </a:path>
            </a:pathLst>
          </a:custGeom>
        </p:spPr>
      </p:pic>
      <p:sp>
        <p:nvSpPr>
          <p:cNvPr id="69" name="Google Shape;69;p13"/>
          <p:cNvSpPr txBox="1">
            <a:spLocks noGrp="1"/>
          </p:cNvSpPr>
          <p:nvPr>
            <p:ph type="subTitle" idx="4294967295"/>
          </p:nvPr>
        </p:nvSpPr>
        <p:spPr>
          <a:xfrm>
            <a:off x="2304750" y="3671003"/>
            <a:ext cx="4534500" cy="115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accent1"/>
                </a:solidFill>
              </a:rPr>
              <a:t>Me llamo Juan Agüí</a:t>
            </a:r>
            <a:endParaRPr sz="1800" b="1" dirty="0">
              <a:solidFill>
                <a:schemeClr val="accen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 dirty="0">
                <a:solidFill>
                  <a:schemeClr val="accent1"/>
                </a:solidFill>
              </a:rPr>
              <a:t>Soy vuestro profesor de PMDM</a:t>
            </a:r>
            <a:endParaRPr sz="1800" dirty="0">
              <a:solidFill>
                <a:schemeClr val="accen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1"/>
                </a:solidFill>
              </a:rPr>
              <a:t>jagui@gmqtech.es</a:t>
            </a:r>
            <a:endParaRPr sz="1800" b="1" dirty="0">
              <a:solidFill>
                <a:schemeClr val="accent1"/>
              </a:solidFill>
            </a:endParaRPr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1" name="Google Shape;71;p13"/>
          <p:cNvGrpSpPr/>
          <p:nvPr/>
        </p:nvGrpSpPr>
        <p:grpSpPr>
          <a:xfrm>
            <a:off x="5503615" y="1652830"/>
            <a:ext cx="3588220" cy="3490443"/>
            <a:chOff x="5826900" y="1367600"/>
            <a:chExt cx="3881675" cy="3775901"/>
          </a:xfrm>
        </p:grpSpPr>
        <p:pic>
          <p:nvPicPr>
            <p:cNvPr id="72" name="Google Shape;72;p13"/>
            <p:cNvPicPr preferRelativeResize="0"/>
            <p:nvPr/>
          </p:nvPicPr>
          <p:blipFill rotWithShape="1">
            <a:blip r:embed="rId4">
              <a:alphaModFix/>
            </a:blip>
            <a:srcRect b="27714"/>
            <a:stretch/>
          </p:blipFill>
          <p:spPr>
            <a:xfrm>
              <a:off x="5826900" y="1367600"/>
              <a:ext cx="3881675" cy="377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561147" y="2238285"/>
              <a:ext cx="349350" cy="239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13"/>
          <p:cNvSpPr txBox="1">
            <a:spLocks noGrp="1"/>
          </p:cNvSpPr>
          <p:nvPr>
            <p:ph type="ctrTitle" idx="4294967295"/>
          </p:nvPr>
        </p:nvSpPr>
        <p:spPr>
          <a:xfrm>
            <a:off x="2304750" y="2498513"/>
            <a:ext cx="4534500" cy="128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lt2"/>
                </a:solidFill>
              </a:rPr>
              <a:t>Hola</a:t>
            </a:r>
            <a:endParaRPr sz="9600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7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Carrera</a:t>
            </a:r>
            <a:endParaRPr dirty="0"/>
          </a:p>
        </p:txBody>
      </p:sp>
      <p:sp>
        <p:nvSpPr>
          <p:cNvPr id="393" name="Google Shape;393;p37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81AB915E-EBE8-40EF-B090-13EA71BBA045}"/>
              </a:ext>
            </a:extLst>
          </p:cNvPr>
          <p:cNvGrpSpPr/>
          <p:nvPr/>
        </p:nvGrpSpPr>
        <p:grpSpPr>
          <a:xfrm>
            <a:off x="6707986" y="2691351"/>
            <a:ext cx="2143068" cy="1429628"/>
            <a:chOff x="6707986" y="2691351"/>
            <a:chExt cx="2143068" cy="1429628"/>
          </a:xfrm>
        </p:grpSpPr>
        <p:sp>
          <p:nvSpPr>
            <p:cNvPr id="394" name="Google Shape;394;p37"/>
            <p:cNvSpPr/>
            <p:nvPr/>
          </p:nvSpPr>
          <p:spPr>
            <a:xfrm>
              <a:off x="8028154" y="2691351"/>
              <a:ext cx="822900" cy="393600"/>
            </a:xfrm>
            <a:prstGeom prst="homePlate">
              <a:avLst>
                <a:gd name="adj" fmla="val 32030"/>
              </a:avLst>
            </a:prstGeom>
            <a:solidFill>
              <a:schemeClr val="accent4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27430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395" name="Google Shape;395;p37"/>
            <p:cNvSpPr/>
            <p:nvPr/>
          </p:nvSpPr>
          <p:spPr>
            <a:xfrm>
              <a:off x="7368070" y="2691351"/>
              <a:ext cx="822900" cy="393600"/>
            </a:xfrm>
            <a:prstGeom prst="homePlate">
              <a:avLst>
                <a:gd name="adj" fmla="val 32030"/>
              </a:avLst>
            </a:prstGeom>
            <a:solidFill>
              <a:schemeClr val="accent4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27430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396" name="Google Shape;396;p37"/>
            <p:cNvSpPr/>
            <p:nvPr/>
          </p:nvSpPr>
          <p:spPr>
            <a:xfrm>
              <a:off x="6707986" y="2691351"/>
              <a:ext cx="822900" cy="393600"/>
            </a:xfrm>
            <a:prstGeom prst="homePlate">
              <a:avLst>
                <a:gd name="adj" fmla="val 32030"/>
              </a:avLst>
            </a:prstGeom>
            <a:solidFill>
              <a:schemeClr val="accent4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27430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chemeClr val="lt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2017</a:t>
              </a:r>
              <a:endParaRPr sz="1000" dirty="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cxnSp>
          <p:nvCxnSpPr>
            <p:cNvPr id="44" name="Google Shape;421;p37">
              <a:extLst>
                <a:ext uri="{FF2B5EF4-FFF2-40B4-BE49-F238E27FC236}">
                  <a16:creationId xmlns:a16="http://schemas.microsoft.com/office/drawing/2014/main" id="{214D5BE5-C055-460D-9969-A6FDD6FD9170}"/>
                </a:ext>
              </a:extLst>
            </p:cNvPr>
            <p:cNvCxnSpPr/>
            <p:nvPr/>
          </p:nvCxnSpPr>
          <p:spPr>
            <a:xfrm rot="10800000">
              <a:off x="6970548" y="3060370"/>
              <a:ext cx="0" cy="498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45" name="Google Shape;422;p37">
              <a:extLst>
                <a:ext uri="{FF2B5EF4-FFF2-40B4-BE49-F238E27FC236}">
                  <a16:creationId xmlns:a16="http://schemas.microsoft.com/office/drawing/2014/main" id="{90DC13F5-3E12-40A1-B2ED-5DA416651CC0}"/>
                </a:ext>
              </a:extLst>
            </p:cNvPr>
            <p:cNvSpPr txBox="1"/>
            <p:nvPr/>
          </p:nvSpPr>
          <p:spPr>
            <a:xfrm>
              <a:off x="6906136" y="3587579"/>
              <a:ext cx="12495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Tesla Cool Lab</a:t>
              </a:r>
              <a:endParaRPr sz="2000" dirty="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A4A28374-7575-4C3B-94D0-C496ABCF4F00}"/>
              </a:ext>
            </a:extLst>
          </p:cNvPr>
          <p:cNvGrpSpPr/>
          <p:nvPr/>
        </p:nvGrpSpPr>
        <p:grpSpPr>
          <a:xfrm>
            <a:off x="4727734" y="1670221"/>
            <a:ext cx="2143068" cy="1414730"/>
            <a:chOff x="4727734" y="1670221"/>
            <a:chExt cx="2143068" cy="1414730"/>
          </a:xfrm>
        </p:grpSpPr>
        <p:sp>
          <p:nvSpPr>
            <p:cNvPr id="397" name="Google Shape;397;p37"/>
            <p:cNvSpPr/>
            <p:nvPr/>
          </p:nvSpPr>
          <p:spPr>
            <a:xfrm>
              <a:off x="6047902" y="2691351"/>
              <a:ext cx="822900" cy="393600"/>
            </a:xfrm>
            <a:prstGeom prst="homePlate">
              <a:avLst>
                <a:gd name="adj" fmla="val 32030"/>
              </a:avLst>
            </a:prstGeom>
            <a:solidFill>
              <a:schemeClr val="accent3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27430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5387818" y="2691351"/>
              <a:ext cx="822900" cy="393600"/>
            </a:xfrm>
            <a:prstGeom prst="homePlate">
              <a:avLst>
                <a:gd name="adj" fmla="val 32030"/>
              </a:avLst>
            </a:prstGeom>
            <a:solidFill>
              <a:schemeClr val="accent3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27430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4727734" y="2691351"/>
              <a:ext cx="822900" cy="393600"/>
            </a:xfrm>
            <a:prstGeom prst="homePlate">
              <a:avLst>
                <a:gd name="adj" fmla="val 32030"/>
              </a:avLst>
            </a:prstGeom>
            <a:solidFill>
              <a:schemeClr val="accent3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27430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chemeClr val="lt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2012</a:t>
              </a:r>
              <a:endParaRPr sz="1000" dirty="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cxnSp>
          <p:nvCxnSpPr>
            <p:cNvPr id="413" name="Google Shape;413;p37"/>
            <p:cNvCxnSpPr/>
            <p:nvPr/>
          </p:nvCxnSpPr>
          <p:spPr>
            <a:xfrm rot="10800000">
              <a:off x="5025574" y="2217332"/>
              <a:ext cx="0" cy="498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41" name="Google Shape;408;p37">
              <a:extLst>
                <a:ext uri="{FF2B5EF4-FFF2-40B4-BE49-F238E27FC236}">
                  <a16:creationId xmlns:a16="http://schemas.microsoft.com/office/drawing/2014/main" id="{EC0D3950-780D-465D-A1BB-9DAC265DEF25}"/>
                </a:ext>
              </a:extLst>
            </p:cNvPr>
            <p:cNvSpPr txBox="1"/>
            <p:nvPr/>
          </p:nvSpPr>
          <p:spPr>
            <a:xfrm>
              <a:off x="4947322" y="1670221"/>
              <a:ext cx="12495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Telefónica I+D</a:t>
              </a:r>
              <a:endParaRPr sz="2000" dirty="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76003F0C-95D4-421D-AC93-DC4AD78701E4}"/>
              </a:ext>
            </a:extLst>
          </p:cNvPr>
          <p:cNvGrpSpPr/>
          <p:nvPr/>
        </p:nvGrpSpPr>
        <p:grpSpPr>
          <a:xfrm>
            <a:off x="2747481" y="2691351"/>
            <a:ext cx="2143069" cy="1425600"/>
            <a:chOff x="2747481" y="2691351"/>
            <a:chExt cx="2143069" cy="1425600"/>
          </a:xfrm>
        </p:grpSpPr>
        <p:sp>
          <p:nvSpPr>
            <p:cNvPr id="400" name="Google Shape;400;p37"/>
            <p:cNvSpPr/>
            <p:nvPr/>
          </p:nvSpPr>
          <p:spPr>
            <a:xfrm>
              <a:off x="4067650" y="2691351"/>
              <a:ext cx="822900" cy="393600"/>
            </a:xfrm>
            <a:prstGeom prst="homePlate">
              <a:avLst>
                <a:gd name="adj" fmla="val 32030"/>
              </a:avLst>
            </a:prstGeom>
            <a:solidFill>
              <a:schemeClr val="accent2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27430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3407565" y="2691351"/>
              <a:ext cx="822900" cy="393600"/>
            </a:xfrm>
            <a:prstGeom prst="homePlate">
              <a:avLst>
                <a:gd name="adj" fmla="val 32030"/>
              </a:avLst>
            </a:prstGeom>
            <a:solidFill>
              <a:schemeClr val="accent2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27430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2747481" y="2691351"/>
              <a:ext cx="822900" cy="393600"/>
            </a:xfrm>
            <a:prstGeom prst="homePlate">
              <a:avLst>
                <a:gd name="adj" fmla="val 32030"/>
              </a:avLst>
            </a:prstGeom>
            <a:solidFill>
              <a:schemeClr val="accent2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27430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chemeClr val="lt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2009</a:t>
              </a:r>
              <a:endParaRPr sz="1000" dirty="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cxnSp>
          <p:nvCxnSpPr>
            <p:cNvPr id="421" name="Google Shape;421;p37"/>
            <p:cNvCxnSpPr/>
            <p:nvPr/>
          </p:nvCxnSpPr>
          <p:spPr>
            <a:xfrm rot="10800000">
              <a:off x="3053868" y="3060370"/>
              <a:ext cx="0" cy="498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422" name="Google Shape;422;p37"/>
            <p:cNvSpPr txBox="1"/>
            <p:nvPr/>
          </p:nvSpPr>
          <p:spPr>
            <a:xfrm>
              <a:off x="2992890" y="3583551"/>
              <a:ext cx="12495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Avalon Biometrics</a:t>
              </a:r>
              <a:endParaRPr sz="2000" dirty="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6EC6B192-3ACE-4230-882B-CB82CE39B6F1}"/>
              </a:ext>
            </a:extLst>
          </p:cNvPr>
          <p:cNvGrpSpPr/>
          <p:nvPr/>
        </p:nvGrpSpPr>
        <p:grpSpPr>
          <a:xfrm>
            <a:off x="767229" y="1662601"/>
            <a:ext cx="2143068" cy="1422350"/>
            <a:chOff x="767229" y="1662601"/>
            <a:chExt cx="2143068" cy="1422350"/>
          </a:xfrm>
        </p:grpSpPr>
        <p:sp>
          <p:nvSpPr>
            <p:cNvPr id="403" name="Google Shape;403;p37"/>
            <p:cNvSpPr/>
            <p:nvPr/>
          </p:nvSpPr>
          <p:spPr>
            <a:xfrm>
              <a:off x="2087397" y="2691351"/>
              <a:ext cx="822900" cy="393600"/>
            </a:xfrm>
            <a:prstGeom prst="homePlate">
              <a:avLst>
                <a:gd name="adj" fmla="val 320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27430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1427313" y="2691351"/>
              <a:ext cx="822900" cy="393600"/>
            </a:xfrm>
            <a:prstGeom prst="homePlate">
              <a:avLst>
                <a:gd name="adj" fmla="val 320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27430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767229" y="2691351"/>
              <a:ext cx="822900" cy="393600"/>
            </a:xfrm>
            <a:prstGeom prst="homePlate">
              <a:avLst>
                <a:gd name="adj" fmla="val 320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27430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chemeClr val="lt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2003</a:t>
              </a:r>
              <a:endParaRPr sz="1000" dirty="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cxnSp>
          <p:nvCxnSpPr>
            <p:cNvPr id="407" name="Google Shape;407;p37"/>
            <p:cNvCxnSpPr/>
            <p:nvPr/>
          </p:nvCxnSpPr>
          <p:spPr>
            <a:xfrm rot="10800000">
              <a:off x="1061869" y="2217332"/>
              <a:ext cx="0" cy="498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408" name="Google Shape;408;p37"/>
            <p:cNvSpPr txBox="1"/>
            <p:nvPr/>
          </p:nvSpPr>
          <p:spPr>
            <a:xfrm>
              <a:off x="1020846" y="1662601"/>
              <a:ext cx="12495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Atalum Wireless</a:t>
              </a:r>
              <a:endParaRPr sz="2000" dirty="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0E6ADC34-0AA7-4725-AB29-431B48A53158}"/>
              </a:ext>
            </a:extLst>
          </p:cNvPr>
          <p:cNvGrpSpPr/>
          <p:nvPr/>
        </p:nvGrpSpPr>
        <p:grpSpPr>
          <a:xfrm>
            <a:off x="292946" y="2691351"/>
            <a:ext cx="1422708" cy="1425600"/>
            <a:chOff x="292946" y="2691351"/>
            <a:chExt cx="1422708" cy="1425600"/>
          </a:xfrm>
        </p:grpSpPr>
        <p:sp>
          <p:nvSpPr>
            <p:cNvPr id="406" name="Google Shape;406;p37"/>
            <p:cNvSpPr/>
            <p:nvPr/>
          </p:nvSpPr>
          <p:spPr>
            <a:xfrm>
              <a:off x="292946" y="2691351"/>
              <a:ext cx="637200" cy="393600"/>
            </a:xfrm>
            <a:prstGeom prst="homePlate">
              <a:avLst>
                <a:gd name="adj" fmla="val 32030"/>
              </a:avLst>
            </a:prstGeom>
            <a:solidFill>
              <a:schemeClr val="lt2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dk1"/>
                </a:solidFill>
              </a:endParaRPr>
            </a:p>
          </p:txBody>
        </p:sp>
        <p:cxnSp>
          <p:nvCxnSpPr>
            <p:cNvPr id="419" name="Google Shape;419;p37"/>
            <p:cNvCxnSpPr/>
            <p:nvPr/>
          </p:nvCxnSpPr>
          <p:spPr>
            <a:xfrm rot="10800000">
              <a:off x="536293" y="3060370"/>
              <a:ext cx="0" cy="498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420" name="Google Shape;420;p37"/>
            <p:cNvSpPr txBox="1"/>
            <p:nvPr/>
          </p:nvSpPr>
          <p:spPr>
            <a:xfrm>
              <a:off x="466154" y="3583551"/>
              <a:ext cx="12495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Becario ETSIT</a:t>
              </a:r>
              <a:endParaRPr sz="2000" dirty="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/>
          <p:nvPr/>
        </p:nvSpPr>
        <p:spPr>
          <a:xfrm>
            <a:off x="506989" y="625332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title"/>
          </p:nvPr>
        </p:nvSpPr>
        <p:spPr>
          <a:xfrm>
            <a:off x="779100" y="4550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</a:t>
            </a:r>
            <a:r>
              <a:rPr lang="en" dirty="0"/>
              <a:t>uerta al mundo</a:t>
            </a:r>
            <a:endParaRPr dirty="0"/>
          </a:p>
        </p:txBody>
      </p:sp>
      <p:sp>
        <p:nvSpPr>
          <p:cNvPr id="199" name="Google Shape;199;p24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C63C0951-D488-4419-A478-D96C412196A5}"/>
              </a:ext>
            </a:extLst>
          </p:cNvPr>
          <p:cNvGrpSpPr/>
          <p:nvPr/>
        </p:nvGrpSpPr>
        <p:grpSpPr>
          <a:xfrm>
            <a:off x="4827179" y="1619963"/>
            <a:ext cx="613500" cy="329775"/>
            <a:chOff x="3827361" y="1480416"/>
            <a:chExt cx="613500" cy="329775"/>
          </a:xfrm>
        </p:grpSpPr>
        <p:sp>
          <p:nvSpPr>
            <p:cNvPr id="49" name="Google Shape;198;p24">
              <a:extLst>
                <a:ext uri="{FF2B5EF4-FFF2-40B4-BE49-F238E27FC236}">
                  <a16:creationId xmlns:a16="http://schemas.microsoft.com/office/drawing/2014/main" id="{FC3D2E37-B1F8-4D7C-BE07-D0AB0CF5E252}"/>
                </a:ext>
              </a:extLst>
            </p:cNvPr>
            <p:cNvSpPr/>
            <p:nvPr/>
          </p:nvSpPr>
          <p:spPr>
            <a:xfrm>
              <a:off x="3827361" y="1480416"/>
              <a:ext cx="613500" cy="202500"/>
            </a:xfrm>
            <a:prstGeom prst="wedgeRectCallout">
              <a:avLst>
                <a:gd name="adj1" fmla="val -21428"/>
                <a:gd name="adj2" fmla="val 84287"/>
              </a:avLst>
            </a:pr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 dirty="0">
                  <a:solidFill>
                    <a:schemeClr val="lt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Tel Aviv</a:t>
              </a:r>
              <a:endParaRPr sz="800" dirty="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pic>
          <p:nvPicPr>
            <p:cNvPr id="50" name="Google Shape;203;p24">
              <a:extLst>
                <a:ext uri="{FF2B5EF4-FFF2-40B4-BE49-F238E27FC236}">
                  <a16:creationId xmlns:a16="http://schemas.microsoft.com/office/drawing/2014/main" id="{A67780AA-0333-4F46-9B23-894EDCD868DB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98125" y="1682916"/>
              <a:ext cx="127275" cy="127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04EE0B25-9E3A-4936-9541-B278DFEE459D}"/>
              </a:ext>
            </a:extLst>
          </p:cNvPr>
          <p:cNvGrpSpPr/>
          <p:nvPr/>
        </p:nvGrpSpPr>
        <p:grpSpPr>
          <a:xfrm>
            <a:off x="3781077" y="1725163"/>
            <a:ext cx="677138" cy="329775"/>
            <a:chOff x="3827361" y="1480416"/>
            <a:chExt cx="677138" cy="329775"/>
          </a:xfrm>
        </p:grpSpPr>
        <p:sp>
          <p:nvSpPr>
            <p:cNvPr id="43" name="Google Shape;198;p24">
              <a:extLst>
                <a:ext uri="{FF2B5EF4-FFF2-40B4-BE49-F238E27FC236}">
                  <a16:creationId xmlns:a16="http://schemas.microsoft.com/office/drawing/2014/main" id="{072D7441-B14C-4F99-ADAA-8E57CE39B696}"/>
                </a:ext>
              </a:extLst>
            </p:cNvPr>
            <p:cNvSpPr/>
            <p:nvPr/>
          </p:nvSpPr>
          <p:spPr>
            <a:xfrm>
              <a:off x="3827361" y="1480416"/>
              <a:ext cx="677138" cy="202500"/>
            </a:xfrm>
            <a:prstGeom prst="wedgeRectCallout">
              <a:avLst>
                <a:gd name="adj1" fmla="val -21428"/>
                <a:gd name="adj2" fmla="val 84287"/>
              </a:avLst>
            </a:pr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 dirty="0">
                  <a:solidFill>
                    <a:schemeClr val="lt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Marruecos</a:t>
              </a:r>
              <a:endParaRPr sz="800" dirty="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pic>
          <p:nvPicPr>
            <p:cNvPr id="44" name="Google Shape;203;p24">
              <a:extLst>
                <a:ext uri="{FF2B5EF4-FFF2-40B4-BE49-F238E27FC236}">
                  <a16:creationId xmlns:a16="http://schemas.microsoft.com/office/drawing/2014/main" id="{A5752EA7-3DAE-4D4E-9349-7F78A077BE8A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98125" y="1682916"/>
              <a:ext cx="127275" cy="127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0B32DF0D-17CD-4734-AC00-F329EA868B07}"/>
              </a:ext>
            </a:extLst>
          </p:cNvPr>
          <p:cNvGrpSpPr/>
          <p:nvPr/>
        </p:nvGrpSpPr>
        <p:grpSpPr>
          <a:xfrm>
            <a:off x="3914569" y="1088230"/>
            <a:ext cx="613500" cy="329775"/>
            <a:chOff x="3827361" y="1480416"/>
            <a:chExt cx="613500" cy="329775"/>
          </a:xfrm>
        </p:grpSpPr>
        <p:sp>
          <p:nvSpPr>
            <p:cNvPr id="33" name="Google Shape;198;p24">
              <a:extLst>
                <a:ext uri="{FF2B5EF4-FFF2-40B4-BE49-F238E27FC236}">
                  <a16:creationId xmlns:a16="http://schemas.microsoft.com/office/drawing/2014/main" id="{DACCB754-125F-47A1-9F4D-F8D0D9BBA951}"/>
                </a:ext>
              </a:extLst>
            </p:cNvPr>
            <p:cNvSpPr/>
            <p:nvPr/>
          </p:nvSpPr>
          <p:spPr>
            <a:xfrm>
              <a:off x="3827361" y="1480416"/>
              <a:ext cx="613500" cy="202500"/>
            </a:xfrm>
            <a:prstGeom prst="wedgeRectCallout">
              <a:avLst>
                <a:gd name="adj1" fmla="val -21428"/>
                <a:gd name="adj2" fmla="val 84287"/>
              </a:avLst>
            </a:pr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 dirty="0">
                  <a:solidFill>
                    <a:schemeClr val="lt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Sheffield</a:t>
              </a:r>
              <a:endParaRPr sz="800" dirty="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pic>
          <p:nvPicPr>
            <p:cNvPr id="34" name="Google Shape;203;p24">
              <a:extLst>
                <a:ext uri="{FF2B5EF4-FFF2-40B4-BE49-F238E27FC236}">
                  <a16:creationId xmlns:a16="http://schemas.microsoft.com/office/drawing/2014/main" id="{D6827C17-3B40-4656-B85A-A52C31E66604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98125" y="1682916"/>
              <a:ext cx="127275" cy="127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AB4CAEF9-4B8A-4378-8642-EAE748D010EA}"/>
              </a:ext>
            </a:extLst>
          </p:cNvPr>
          <p:cNvGrpSpPr/>
          <p:nvPr/>
        </p:nvGrpSpPr>
        <p:grpSpPr>
          <a:xfrm>
            <a:off x="4119646" y="1327382"/>
            <a:ext cx="613500" cy="329775"/>
            <a:chOff x="3827361" y="1480416"/>
            <a:chExt cx="613500" cy="329775"/>
          </a:xfrm>
        </p:grpSpPr>
        <p:sp>
          <p:nvSpPr>
            <p:cNvPr id="36" name="Google Shape;198;p24">
              <a:extLst>
                <a:ext uri="{FF2B5EF4-FFF2-40B4-BE49-F238E27FC236}">
                  <a16:creationId xmlns:a16="http://schemas.microsoft.com/office/drawing/2014/main" id="{A7F3E32B-AA96-4F2D-8B25-AA22F2A356C1}"/>
                </a:ext>
              </a:extLst>
            </p:cNvPr>
            <p:cNvSpPr/>
            <p:nvPr/>
          </p:nvSpPr>
          <p:spPr>
            <a:xfrm>
              <a:off x="3827361" y="1480416"/>
              <a:ext cx="613500" cy="202500"/>
            </a:xfrm>
            <a:prstGeom prst="wedgeRectCallout">
              <a:avLst>
                <a:gd name="adj1" fmla="val -21428"/>
                <a:gd name="adj2" fmla="val 84287"/>
              </a:avLst>
            </a:pr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 dirty="0" err="1">
                  <a:solidFill>
                    <a:schemeClr val="lt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Grenoble</a:t>
              </a:r>
              <a:endParaRPr sz="800" dirty="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pic>
          <p:nvPicPr>
            <p:cNvPr id="37" name="Google Shape;203;p24">
              <a:extLst>
                <a:ext uri="{FF2B5EF4-FFF2-40B4-BE49-F238E27FC236}">
                  <a16:creationId xmlns:a16="http://schemas.microsoft.com/office/drawing/2014/main" id="{B441A5C6-9247-41F3-97F6-7D8C6D71D7AF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98125" y="1682916"/>
              <a:ext cx="127275" cy="127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98AED478-E95B-455A-BE66-32C23F7D5A97}"/>
              </a:ext>
            </a:extLst>
          </p:cNvPr>
          <p:cNvGrpSpPr/>
          <p:nvPr/>
        </p:nvGrpSpPr>
        <p:grpSpPr>
          <a:xfrm>
            <a:off x="4373984" y="1184028"/>
            <a:ext cx="613500" cy="329775"/>
            <a:chOff x="3827361" y="1480416"/>
            <a:chExt cx="613500" cy="329775"/>
          </a:xfrm>
        </p:grpSpPr>
        <p:sp>
          <p:nvSpPr>
            <p:cNvPr id="39" name="Google Shape;198;p24">
              <a:extLst>
                <a:ext uri="{FF2B5EF4-FFF2-40B4-BE49-F238E27FC236}">
                  <a16:creationId xmlns:a16="http://schemas.microsoft.com/office/drawing/2014/main" id="{9BC49285-292D-4C72-B4E9-B43BBB27108A}"/>
                </a:ext>
              </a:extLst>
            </p:cNvPr>
            <p:cNvSpPr/>
            <p:nvPr/>
          </p:nvSpPr>
          <p:spPr>
            <a:xfrm>
              <a:off x="3827361" y="1480416"/>
              <a:ext cx="613500" cy="202500"/>
            </a:xfrm>
            <a:prstGeom prst="wedgeRectCallout">
              <a:avLst>
                <a:gd name="adj1" fmla="val -21428"/>
                <a:gd name="adj2" fmla="val 84287"/>
              </a:avLst>
            </a:pr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 dirty="0">
                  <a:solidFill>
                    <a:schemeClr val="lt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Jena</a:t>
              </a:r>
              <a:endParaRPr sz="800" dirty="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pic>
          <p:nvPicPr>
            <p:cNvPr id="40" name="Google Shape;203;p24">
              <a:extLst>
                <a:ext uri="{FF2B5EF4-FFF2-40B4-BE49-F238E27FC236}">
                  <a16:creationId xmlns:a16="http://schemas.microsoft.com/office/drawing/2014/main" id="{6B0A8D2E-F367-443A-88CF-7F25B300FE83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98125" y="1682916"/>
              <a:ext cx="127275" cy="127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3A8611E9-CEC2-491B-92F0-8AC2E4EBC6D5}"/>
              </a:ext>
            </a:extLst>
          </p:cNvPr>
          <p:cNvGrpSpPr/>
          <p:nvPr/>
        </p:nvGrpSpPr>
        <p:grpSpPr>
          <a:xfrm>
            <a:off x="790476" y="1574754"/>
            <a:ext cx="766912" cy="391710"/>
            <a:chOff x="882919" y="1277916"/>
            <a:chExt cx="766912" cy="391710"/>
          </a:xfrm>
        </p:grpSpPr>
        <p:pic>
          <p:nvPicPr>
            <p:cNvPr id="30" name="Google Shape;204;p24">
              <a:extLst>
                <a:ext uri="{FF2B5EF4-FFF2-40B4-BE49-F238E27FC236}">
                  <a16:creationId xmlns:a16="http://schemas.microsoft.com/office/drawing/2014/main" id="{5847F076-AC5D-4BF3-B6F4-1A03A92654D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42388" y="1542351"/>
              <a:ext cx="127275" cy="127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" name="Google Shape;198;p24">
              <a:extLst>
                <a:ext uri="{FF2B5EF4-FFF2-40B4-BE49-F238E27FC236}">
                  <a16:creationId xmlns:a16="http://schemas.microsoft.com/office/drawing/2014/main" id="{3D198017-EE0A-4A3E-8015-CF5C783DDB6E}"/>
                </a:ext>
              </a:extLst>
            </p:cNvPr>
            <p:cNvSpPr/>
            <p:nvPr/>
          </p:nvSpPr>
          <p:spPr>
            <a:xfrm>
              <a:off x="882919" y="1277916"/>
              <a:ext cx="766912" cy="202500"/>
            </a:xfrm>
            <a:prstGeom prst="wedgeRectCallout">
              <a:avLst>
                <a:gd name="adj1" fmla="val -21428"/>
                <a:gd name="adj2" fmla="val 84287"/>
              </a:avLst>
            </a:pr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 dirty="0">
                  <a:solidFill>
                    <a:schemeClr val="lt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San Francisco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F077585F-6E75-4A19-B605-8A6D1766EA8F}"/>
              </a:ext>
            </a:extLst>
          </p:cNvPr>
          <p:cNvGrpSpPr/>
          <p:nvPr/>
        </p:nvGrpSpPr>
        <p:grpSpPr>
          <a:xfrm>
            <a:off x="1036331" y="1277916"/>
            <a:ext cx="613500" cy="391710"/>
            <a:chOff x="1036331" y="1277916"/>
            <a:chExt cx="613500" cy="391710"/>
          </a:xfrm>
        </p:grpSpPr>
        <p:pic>
          <p:nvPicPr>
            <p:cNvPr id="20" name="Google Shape;204;p24">
              <a:extLst>
                <a:ext uri="{FF2B5EF4-FFF2-40B4-BE49-F238E27FC236}">
                  <a16:creationId xmlns:a16="http://schemas.microsoft.com/office/drawing/2014/main" id="{17EC1094-56A0-4838-870F-D5D98AADB66F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42388" y="1542351"/>
              <a:ext cx="127275" cy="127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198;p24">
              <a:extLst>
                <a:ext uri="{FF2B5EF4-FFF2-40B4-BE49-F238E27FC236}">
                  <a16:creationId xmlns:a16="http://schemas.microsoft.com/office/drawing/2014/main" id="{0FF530CB-1B7D-45AE-94BC-850CFDC67BC9}"/>
                </a:ext>
              </a:extLst>
            </p:cNvPr>
            <p:cNvSpPr/>
            <p:nvPr/>
          </p:nvSpPr>
          <p:spPr>
            <a:xfrm>
              <a:off x="1036331" y="1277916"/>
              <a:ext cx="613500" cy="202500"/>
            </a:xfrm>
            <a:prstGeom prst="wedgeRectCallout">
              <a:avLst>
                <a:gd name="adj1" fmla="val -21428"/>
                <a:gd name="adj2" fmla="val 84287"/>
              </a:avLst>
            </a:pr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 dirty="0">
                  <a:solidFill>
                    <a:schemeClr val="lt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Portland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FEFAEEE5-A133-4C23-9ABB-44CE247B8D75}"/>
              </a:ext>
            </a:extLst>
          </p:cNvPr>
          <p:cNvGrpSpPr/>
          <p:nvPr/>
        </p:nvGrpSpPr>
        <p:grpSpPr>
          <a:xfrm>
            <a:off x="2139224" y="1446270"/>
            <a:ext cx="613500" cy="391710"/>
            <a:chOff x="2139224" y="1446270"/>
            <a:chExt cx="613500" cy="391710"/>
          </a:xfrm>
        </p:grpSpPr>
        <p:pic>
          <p:nvPicPr>
            <p:cNvPr id="14" name="Google Shape;204;p24">
              <a:extLst>
                <a:ext uri="{FF2B5EF4-FFF2-40B4-BE49-F238E27FC236}">
                  <a16:creationId xmlns:a16="http://schemas.microsoft.com/office/drawing/2014/main" id="{220AF215-58C4-4FEA-BD67-FB81B699B0F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45281" y="1710705"/>
              <a:ext cx="127275" cy="127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Google Shape;198;p24">
              <a:extLst>
                <a:ext uri="{FF2B5EF4-FFF2-40B4-BE49-F238E27FC236}">
                  <a16:creationId xmlns:a16="http://schemas.microsoft.com/office/drawing/2014/main" id="{A8273744-33B7-433E-BA9B-9833DBCCB3BE}"/>
                </a:ext>
              </a:extLst>
            </p:cNvPr>
            <p:cNvSpPr/>
            <p:nvPr/>
          </p:nvSpPr>
          <p:spPr>
            <a:xfrm>
              <a:off x="2139224" y="1446270"/>
              <a:ext cx="613500" cy="202500"/>
            </a:xfrm>
            <a:prstGeom prst="wedgeRectCallout">
              <a:avLst>
                <a:gd name="adj1" fmla="val -21428"/>
                <a:gd name="adj2" fmla="val 84287"/>
              </a:avLst>
            </a:pr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 dirty="0">
                  <a:solidFill>
                    <a:schemeClr val="lt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Boston</a:t>
              </a:r>
              <a:endParaRPr sz="800" dirty="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CAF67300-DE24-42B2-90B7-90E23B2D2817}"/>
              </a:ext>
            </a:extLst>
          </p:cNvPr>
          <p:cNvGrpSpPr/>
          <p:nvPr/>
        </p:nvGrpSpPr>
        <p:grpSpPr>
          <a:xfrm>
            <a:off x="3827361" y="1480416"/>
            <a:ext cx="613500" cy="329775"/>
            <a:chOff x="3827361" y="1480416"/>
            <a:chExt cx="613500" cy="329775"/>
          </a:xfrm>
        </p:grpSpPr>
        <p:sp>
          <p:nvSpPr>
            <p:cNvPr id="198" name="Google Shape;198;p24"/>
            <p:cNvSpPr/>
            <p:nvPr/>
          </p:nvSpPr>
          <p:spPr>
            <a:xfrm>
              <a:off x="3827361" y="1480416"/>
              <a:ext cx="613500" cy="202500"/>
            </a:xfrm>
            <a:prstGeom prst="wedgeRectCallout">
              <a:avLst>
                <a:gd name="adj1" fmla="val -21428"/>
                <a:gd name="adj2" fmla="val 84287"/>
              </a:avLst>
            </a:pr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 dirty="0">
                  <a:solidFill>
                    <a:schemeClr val="lt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Madrid</a:t>
              </a:r>
              <a:endParaRPr sz="800" dirty="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pic>
          <p:nvPicPr>
            <p:cNvPr id="203" name="Google Shape;203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98125" y="1682916"/>
              <a:ext cx="127275" cy="127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0BF12000-6599-4078-9C65-57B8CC7507E3}"/>
              </a:ext>
            </a:extLst>
          </p:cNvPr>
          <p:cNvGrpSpPr/>
          <p:nvPr/>
        </p:nvGrpSpPr>
        <p:grpSpPr>
          <a:xfrm>
            <a:off x="1765119" y="1379166"/>
            <a:ext cx="613500" cy="391710"/>
            <a:chOff x="1765119" y="1379166"/>
            <a:chExt cx="613500" cy="391710"/>
          </a:xfrm>
        </p:grpSpPr>
        <p:pic>
          <p:nvPicPr>
            <p:cNvPr id="16" name="Google Shape;204;p24">
              <a:extLst>
                <a:ext uri="{FF2B5EF4-FFF2-40B4-BE49-F238E27FC236}">
                  <a16:creationId xmlns:a16="http://schemas.microsoft.com/office/drawing/2014/main" id="{7E6BD355-92ED-411D-B5B8-A8FA43B5C01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65113" y="1643601"/>
              <a:ext cx="127275" cy="127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98;p24">
              <a:extLst>
                <a:ext uri="{FF2B5EF4-FFF2-40B4-BE49-F238E27FC236}">
                  <a16:creationId xmlns:a16="http://schemas.microsoft.com/office/drawing/2014/main" id="{EF938B02-7DBF-4C12-BA16-F1A21345B3EE}"/>
                </a:ext>
              </a:extLst>
            </p:cNvPr>
            <p:cNvSpPr/>
            <p:nvPr/>
          </p:nvSpPr>
          <p:spPr>
            <a:xfrm>
              <a:off x="1765119" y="1379166"/>
              <a:ext cx="613500" cy="202500"/>
            </a:xfrm>
            <a:prstGeom prst="wedgeRectCallout">
              <a:avLst>
                <a:gd name="adj1" fmla="val -21428"/>
                <a:gd name="adj2" fmla="val 84287"/>
              </a:avLst>
            </a:pr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 dirty="0">
                  <a:solidFill>
                    <a:schemeClr val="lt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Chicago</a:t>
              </a:r>
              <a:endParaRPr sz="800" dirty="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0A0B2C29-A6B0-492D-A51C-4C5A79F3D327}"/>
              </a:ext>
            </a:extLst>
          </p:cNvPr>
          <p:cNvGrpSpPr/>
          <p:nvPr/>
        </p:nvGrpSpPr>
        <p:grpSpPr>
          <a:xfrm>
            <a:off x="1685900" y="1200426"/>
            <a:ext cx="759813" cy="391710"/>
            <a:chOff x="1564286" y="879479"/>
            <a:chExt cx="759813" cy="391710"/>
          </a:xfrm>
        </p:grpSpPr>
        <p:pic>
          <p:nvPicPr>
            <p:cNvPr id="22" name="Google Shape;204;p24">
              <a:extLst>
                <a:ext uri="{FF2B5EF4-FFF2-40B4-BE49-F238E27FC236}">
                  <a16:creationId xmlns:a16="http://schemas.microsoft.com/office/drawing/2014/main" id="{0B8EDF84-3D05-4656-85F8-0852B7CC8A47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63994" y="1143914"/>
              <a:ext cx="127275" cy="127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198;p24">
              <a:extLst>
                <a:ext uri="{FF2B5EF4-FFF2-40B4-BE49-F238E27FC236}">
                  <a16:creationId xmlns:a16="http://schemas.microsoft.com/office/drawing/2014/main" id="{0B0DEC78-DC1B-46CB-A3D4-3603825A97DD}"/>
                </a:ext>
              </a:extLst>
            </p:cNvPr>
            <p:cNvSpPr/>
            <p:nvPr/>
          </p:nvSpPr>
          <p:spPr>
            <a:xfrm>
              <a:off x="1564286" y="879479"/>
              <a:ext cx="759813" cy="202500"/>
            </a:xfrm>
            <a:prstGeom prst="wedgeRectCallout">
              <a:avLst>
                <a:gd name="adj1" fmla="val -21428"/>
                <a:gd name="adj2" fmla="val 84287"/>
              </a:avLst>
            </a:pr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 dirty="0" err="1">
                  <a:solidFill>
                    <a:schemeClr val="lt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Milwauekee</a:t>
              </a:r>
              <a:endParaRPr lang="es-ES" sz="800" dirty="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7CDFDBCB-8597-42D5-BEDF-E92FD5EDC37A}"/>
              </a:ext>
            </a:extLst>
          </p:cNvPr>
          <p:cNvGrpSpPr/>
          <p:nvPr/>
        </p:nvGrpSpPr>
        <p:grpSpPr>
          <a:xfrm>
            <a:off x="2004911" y="1194453"/>
            <a:ext cx="613500" cy="391710"/>
            <a:chOff x="2004911" y="1194453"/>
            <a:chExt cx="613500" cy="391710"/>
          </a:xfrm>
        </p:grpSpPr>
        <p:pic>
          <p:nvPicPr>
            <p:cNvPr id="204" name="Google Shape;204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10968" y="1458888"/>
              <a:ext cx="127275" cy="127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Google Shape;198;p24">
              <a:extLst>
                <a:ext uri="{FF2B5EF4-FFF2-40B4-BE49-F238E27FC236}">
                  <a16:creationId xmlns:a16="http://schemas.microsoft.com/office/drawing/2014/main" id="{6FC009EB-6AF4-4F64-9E6B-2807627F48FB}"/>
                </a:ext>
              </a:extLst>
            </p:cNvPr>
            <p:cNvSpPr/>
            <p:nvPr/>
          </p:nvSpPr>
          <p:spPr>
            <a:xfrm>
              <a:off x="2004911" y="1194453"/>
              <a:ext cx="613500" cy="202500"/>
            </a:xfrm>
            <a:prstGeom prst="wedgeRectCallout">
              <a:avLst>
                <a:gd name="adj1" fmla="val -21428"/>
                <a:gd name="adj2" fmla="val 84287"/>
              </a:avLst>
            </a:pr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 dirty="0">
                  <a:solidFill>
                    <a:schemeClr val="lt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Toronto</a:t>
              </a:r>
              <a:endParaRPr sz="800" dirty="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5486C533-C7E5-473D-B6F1-16E53F27B593}"/>
              </a:ext>
            </a:extLst>
          </p:cNvPr>
          <p:cNvGrpSpPr/>
          <p:nvPr/>
        </p:nvGrpSpPr>
        <p:grpSpPr>
          <a:xfrm>
            <a:off x="1484387" y="1291206"/>
            <a:ext cx="766912" cy="391710"/>
            <a:chOff x="882919" y="1277916"/>
            <a:chExt cx="766912" cy="391710"/>
          </a:xfrm>
        </p:grpSpPr>
        <p:pic>
          <p:nvPicPr>
            <p:cNvPr id="46" name="Google Shape;204;p24">
              <a:extLst>
                <a:ext uri="{FF2B5EF4-FFF2-40B4-BE49-F238E27FC236}">
                  <a16:creationId xmlns:a16="http://schemas.microsoft.com/office/drawing/2014/main" id="{ED226C22-843D-49F7-A518-80477D3EE6D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42388" y="1542351"/>
              <a:ext cx="127275" cy="127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" name="Google Shape;198;p24">
              <a:extLst>
                <a:ext uri="{FF2B5EF4-FFF2-40B4-BE49-F238E27FC236}">
                  <a16:creationId xmlns:a16="http://schemas.microsoft.com/office/drawing/2014/main" id="{8E560DBC-D194-45CD-891C-8031B605984A}"/>
                </a:ext>
              </a:extLst>
            </p:cNvPr>
            <p:cNvSpPr/>
            <p:nvPr/>
          </p:nvSpPr>
          <p:spPr>
            <a:xfrm>
              <a:off x="882919" y="1277916"/>
              <a:ext cx="766912" cy="202500"/>
            </a:xfrm>
            <a:prstGeom prst="wedgeRectCallout">
              <a:avLst>
                <a:gd name="adj1" fmla="val -21428"/>
                <a:gd name="adj2" fmla="val 84287"/>
              </a:avLst>
            </a:pr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 dirty="0">
                  <a:solidFill>
                    <a:schemeClr val="lt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Minneapolis</a:t>
              </a:r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E90DBB8A-1B0C-4CFD-903F-8859822EF1C7}"/>
              </a:ext>
            </a:extLst>
          </p:cNvPr>
          <p:cNvGrpSpPr/>
          <p:nvPr/>
        </p:nvGrpSpPr>
        <p:grpSpPr>
          <a:xfrm>
            <a:off x="4002899" y="1416334"/>
            <a:ext cx="613500" cy="329775"/>
            <a:chOff x="3827361" y="1480416"/>
            <a:chExt cx="613500" cy="329775"/>
          </a:xfrm>
        </p:grpSpPr>
        <p:sp>
          <p:nvSpPr>
            <p:cNvPr id="53" name="Google Shape;198;p24">
              <a:extLst>
                <a:ext uri="{FF2B5EF4-FFF2-40B4-BE49-F238E27FC236}">
                  <a16:creationId xmlns:a16="http://schemas.microsoft.com/office/drawing/2014/main" id="{7892D77F-696E-4F08-BEA6-5642AF3A0C5D}"/>
                </a:ext>
              </a:extLst>
            </p:cNvPr>
            <p:cNvSpPr/>
            <p:nvPr/>
          </p:nvSpPr>
          <p:spPr>
            <a:xfrm>
              <a:off x="3827361" y="1480416"/>
              <a:ext cx="613500" cy="202500"/>
            </a:xfrm>
            <a:prstGeom prst="wedgeRectCallout">
              <a:avLst>
                <a:gd name="adj1" fmla="val -21428"/>
                <a:gd name="adj2" fmla="val 84287"/>
              </a:avLst>
            </a:pr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 dirty="0">
                  <a:solidFill>
                    <a:schemeClr val="lt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Barcelona</a:t>
              </a:r>
              <a:endParaRPr sz="800" dirty="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pic>
          <p:nvPicPr>
            <p:cNvPr id="54" name="Google Shape;203;p24">
              <a:extLst>
                <a:ext uri="{FF2B5EF4-FFF2-40B4-BE49-F238E27FC236}">
                  <a16:creationId xmlns:a16="http://schemas.microsoft.com/office/drawing/2014/main" id="{037B7C24-1F57-489E-83EE-5A01AF54F54C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98125" y="1682916"/>
              <a:ext cx="127275" cy="1272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997" y="347925"/>
            <a:ext cx="1496437" cy="1343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8300" y="1156818"/>
            <a:ext cx="2806925" cy="374588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779100" y="1517488"/>
            <a:ext cx="4960500" cy="162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Desarrollo del curso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779100" y="3242313"/>
            <a:ext cx="49605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Evaluaciones, contenidos, calificaciones</a:t>
            </a:r>
            <a:endParaRPr dirty="0"/>
          </a:p>
        </p:txBody>
      </p:sp>
      <p:sp>
        <p:nvSpPr>
          <p:cNvPr id="83" name="Google Shape;83;p14"/>
          <p:cNvSpPr/>
          <p:nvPr/>
        </p:nvSpPr>
        <p:spPr>
          <a:xfrm>
            <a:off x="6815202" y="576011"/>
            <a:ext cx="251950" cy="7001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rgbClr val="FF9F4D"/>
                    </a:gs>
                    <a:gs pos="58000">
                      <a:schemeClr val="accent5"/>
                    </a:gs>
                    <a:gs pos="100000">
                      <a:schemeClr val="accent5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Bebas Neue"/>
              </a:rPr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Evaluaciones</a:t>
            </a:r>
            <a:endParaRPr dirty="0"/>
          </a:p>
        </p:txBody>
      </p:sp>
      <p:graphicFrame>
        <p:nvGraphicFramePr>
          <p:cNvPr id="188" name="Google Shape;188;p23"/>
          <p:cNvGraphicFramePr/>
          <p:nvPr>
            <p:extLst>
              <p:ext uri="{D42A27DB-BD31-4B8C-83A1-F6EECF244321}">
                <p14:modId xmlns:p14="http://schemas.microsoft.com/office/powerpoint/2010/main" val="2619188890"/>
              </p:ext>
            </p:extLst>
          </p:nvPr>
        </p:nvGraphicFramePr>
        <p:xfrm>
          <a:off x="779100" y="1564481"/>
          <a:ext cx="4975500" cy="1995125"/>
        </p:xfrm>
        <a:graphic>
          <a:graphicData uri="http://schemas.openxmlformats.org/drawingml/2006/table">
            <a:tbl>
              <a:tblPr>
                <a:noFill/>
                <a:tableStyleId>{5C7B9036-0881-475A-ADF6-831E9562A627}</a:tableStyleId>
              </a:tblPr>
              <a:tblGrid>
                <a:gridCol w="124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1ª</a:t>
                      </a:r>
                      <a:endParaRPr sz="12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2ª</a:t>
                      </a:r>
                      <a:endParaRPr sz="12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3ª</a:t>
                      </a:r>
                      <a:endParaRPr sz="12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1º DAM</a:t>
                      </a:r>
                      <a:endParaRPr sz="12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36h</a:t>
                      </a:r>
                      <a:endParaRPr sz="16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46h</a:t>
                      </a:r>
                      <a:endParaRPr sz="16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20h</a:t>
                      </a:r>
                      <a:endParaRPr sz="16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2º DAM</a:t>
                      </a:r>
                      <a:endParaRPr sz="12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36h</a:t>
                      </a:r>
                      <a:endParaRPr sz="16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28h</a:t>
                      </a:r>
                      <a:endParaRPr sz="16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-</a:t>
                      </a:r>
                      <a:endParaRPr sz="16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9" name="Google Shape;189;p23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0177" y="1129286"/>
            <a:ext cx="2904825" cy="370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7382" y="786500"/>
            <a:ext cx="366071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5334" y="1156100"/>
            <a:ext cx="820766" cy="7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0177" y="1129286"/>
            <a:ext cx="2904825" cy="370549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contenidos</a:t>
            </a:r>
            <a:endParaRPr dirty="0"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2"/>
          </p:nvPr>
        </p:nvSpPr>
        <p:spPr>
          <a:xfrm>
            <a:off x="3429910" y="1353950"/>
            <a:ext cx="2529124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/>
              <a:t>Programación juegos (20h)</a:t>
            </a:r>
            <a:endParaRPr sz="16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 dirty="0" err="1"/>
              <a:t>Bloque</a:t>
            </a:r>
            <a:r>
              <a:rPr lang="en-US" sz="1200" dirty="0"/>
              <a:t> 4. </a:t>
            </a:r>
            <a:r>
              <a:rPr lang="en-US" sz="1200" dirty="0" err="1"/>
              <a:t>Análisis</a:t>
            </a:r>
            <a:r>
              <a:rPr lang="en-US" sz="1200" dirty="0"/>
              <a:t> de </a:t>
            </a:r>
            <a:r>
              <a:rPr lang="en-US" sz="1200" dirty="0" err="1"/>
              <a:t>motores</a:t>
            </a:r>
            <a:r>
              <a:rPr lang="en-US" sz="1200" dirty="0"/>
              <a:t> de </a:t>
            </a:r>
            <a:r>
              <a:rPr lang="en-US" sz="1200" dirty="0" err="1"/>
              <a:t>juegos</a:t>
            </a:r>
            <a:endParaRPr lang="en-US" sz="12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200" dirty="0"/>
              <a:t>Bloque 5. Desarrollo de juegos 2D y 3D</a:t>
            </a:r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 b="1" dirty="0"/>
              <a:t>Dispositivos móviles (44h)</a:t>
            </a:r>
            <a:endParaRPr sz="12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dirty="0"/>
              <a:t>Bloque 1. Análisis de tecnologías para aplicaciones en dispositivos móviles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dirty="0"/>
              <a:t>Bloque 2. Programación de aplicaciones para dispositivos móviles		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dirty="0"/>
              <a:t>Bloque 3. Utilización de librerías multimedia integradas</a:t>
            </a:r>
            <a:endParaRPr dirty="0"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59" name="Google Shape;59;p12"/>
          <p:cNvGrpSpPr/>
          <p:nvPr/>
        </p:nvGrpSpPr>
        <p:grpSpPr>
          <a:xfrm>
            <a:off x="6986537" y="1317174"/>
            <a:ext cx="358351" cy="298118"/>
            <a:chOff x="1926350" y="995225"/>
            <a:chExt cx="428650" cy="356600"/>
          </a:xfrm>
        </p:grpSpPr>
        <p:sp>
          <p:nvSpPr>
            <p:cNvPr id="60" name="Google Shape;60;p12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Calificaciones</a:t>
            </a:r>
            <a:endParaRPr dirty="0"/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Proyectos: 50%</a:t>
            </a:r>
            <a:endParaRPr b="1" dirty="0"/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s-ES" dirty="0">
                <a:latin typeface="IBM Plex Sans Condensed" panose="020B0506050203000203" pitchFamily="34" charset="0"/>
              </a:rPr>
              <a:t>1 proyecto por parejas en cada evaluación.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s-ES" dirty="0">
                <a:latin typeface="IBM Plex Sans Condensed" panose="020B0506050203000203" pitchFamily="34" charset="0"/>
              </a:rPr>
              <a:t>Mínimo un 5.0</a:t>
            </a:r>
            <a:endParaRPr dirty="0">
              <a:latin typeface="IBM Plex Sans Condensed" panose="020B0506050203000203" pitchFamily="34" charset="0"/>
            </a:endParaRPr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2"/>
          </p:nvPr>
        </p:nvSpPr>
        <p:spPr>
          <a:xfrm>
            <a:off x="2854792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Ejercicios: 20%</a:t>
            </a:r>
            <a:endParaRPr b="1" dirty="0"/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" dirty="0"/>
              <a:t>Ejercicios prácticos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" dirty="0"/>
              <a:t>Pruebas tipo test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" dirty="0"/>
              <a:t>Media aritmética</a:t>
            </a:r>
            <a:endParaRPr dirty="0"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3"/>
          </p:nvPr>
        </p:nvSpPr>
        <p:spPr>
          <a:xfrm>
            <a:off x="4930485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Examen: 30%</a:t>
            </a:r>
            <a:endParaRPr b="1" dirty="0"/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s-ES" dirty="0"/>
              <a:t>Al final de la evaluación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s-ES" dirty="0"/>
              <a:t>Mínimo un 4.0</a:t>
            </a:r>
            <a:endParaRPr dirty="0"/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 rotWithShape="1">
          <a:blip r:embed="rId3">
            <a:alphaModFix/>
          </a:blip>
          <a:srcRect r="7621"/>
          <a:stretch/>
        </p:blipFill>
        <p:spPr>
          <a:xfrm>
            <a:off x="6551075" y="1156825"/>
            <a:ext cx="2592926" cy="374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3340" y="641960"/>
            <a:ext cx="485775" cy="4403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158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build="p"/>
      <p:bldP spid="141" grpId="0" build="p"/>
      <p:bldP spid="14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Ordinaria</a:t>
            </a:r>
            <a:endParaRPr b="1" dirty="0"/>
          </a:p>
          <a:p>
            <a:pPr marL="342900" indent="-342900">
              <a:spcBef>
                <a:spcPts val="800"/>
              </a:spcBef>
              <a:spcAft>
                <a:spcPts val="800"/>
              </a:spcAft>
            </a:pPr>
            <a:r>
              <a:rPr lang="en" dirty="0"/>
              <a:t>Eliminatoria</a:t>
            </a:r>
          </a:p>
          <a:p>
            <a:pPr marL="342900" indent="-342900">
              <a:spcBef>
                <a:spcPts val="800"/>
              </a:spcBef>
              <a:spcAft>
                <a:spcPts val="800"/>
              </a:spcAft>
            </a:pPr>
            <a:r>
              <a:rPr lang="en" dirty="0"/>
              <a:t>Entrega de proyecto</a:t>
            </a:r>
          </a:p>
          <a:p>
            <a:pPr marL="342900" indent="-342900">
              <a:spcBef>
                <a:spcPts val="800"/>
              </a:spcBef>
              <a:spcAft>
                <a:spcPts val="800"/>
              </a:spcAft>
            </a:pPr>
            <a:r>
              <a:rPr lang="en" dirty="0"/>
              <a:t>Examen específico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convocatorias</a:t>
            </a:r>
            <a:endParaRPr dirty="0"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2"/>
          </p:nvPr>
        </p:nvSpPr>
        <p:spPr>
          <a:xfrm>
            <a:off x="342991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Extraordinaria</a:t>
            </a:r>
            <a:endParaRPr b="1" dirty="0"/>
          </a:p>
          <a:p>
            <a:pPr marL="342900" indent="-342900">
              <a:spcBef>
                <a:spcPts val="800"/>
              </a:spcBef>
              <a:spcAft>
                <a:spcPts val="800"/>
              </a:spcAft>
            </a:pPr>
            <a:r>
              <a:rPr lang="es-ES" dirty="0"/>
              <a:t>Examen con todos los contenidos del módulo</a:t>
            </a:r>
            <a:endParaRPr dirty="0"/>
          </a:p>
        </p:txBody>
      </p:sp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0177" y="1129286"/>
            <a:ext cx="2904825" cy="370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265078">
            <a:off x="5747886" y="598638"/>
            <a:ext cx="419450" cy="55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621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uild="p"/>
      <p:bldP spid="131" grpId="0" build="p"/>
    </p:bldLst>
  </p:timing>
</p:sld>
</file>

<file path=ppt/theme/theme1.xml><?xml version="1.0" encoding="utf-8"?>
<a:theme xmlns:a="http://schemas.openxmlformats.org/drawingml/2006/main" name="Flavius template">
  <a:themeElements>
    <a:clrScheme name="Custom 347">
      <a:dk1>
        <a:srgbClr val="1E263A"/>
      </a:dk1>
      <a:lt1>
        <a:srgbClr val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279</Words>
  <Application>Microsoft Office PowerPoint</Application>
  <PresentationFormat>Presentación en pantalla (16:9)</PresentationFormat>
  <Paragraphs>104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IBM Plex Sans Condensed</vt:lpstr>
      <vt:lpstr>Bebas Neue</vt:lpstr>
      <vt:lpstr>Flavius template</vt:lpstr>
      <vt:lpstr>Programación multimedia y dispositivos móviles</vt:lpstr>
      <vt:lpstr>Hola</vt:lpstr>
      <vt:lpstr>Carrera</vt:lpstr>
      <vt:lpstr>Puerta al mundo</vt:lpstr>
      <vt:lpstr>Desarrollo del curso</vt:lpstr>
      <vt:lpstr>Evaluaciones</vt:lpstr>
      <vt:lpstr>contenidos</vt:lpstr>
      <vt:lpstr>Calificaciones</vt:lpstr>
      <vt:lpstr>convocatorias</vt:lpstr>
      <vt:lpstr>¡Comencemos!</vt:lpstr>
      <vt:lpstr>Presentación de PowerPoint</vt:lpstr>
      <vt:lpstr>1.050.000.000</vt:lpstr>
      <vt:lpstr>Requisitos</vt:lpstr>
      <vt:lpstr>Presentación de PowerPoint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multimedia y dispositivos móviles</dc:title>
  <dc:creator>Juan Agüí</dc:creator>
  <cp:lastModifiedBy>Juan Agüí</cp:lastModifiedBy>
  <cp:revision>2</cp:revision>
  <dcterms:modified xsi:type="dcterms:W3CDTF">2021-09-20T22:00:28Z</dcterms:modified>
</cp:coreProperties>
</file>