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2C03C-8643-42EF-8878-4F041240C90E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E7EE8-DDF0-411E-AA40-8AD273E2DA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3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E7EE8-DDF0-411E-AA40-8AD273E2DA6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24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ACCAE-FA56-890B-37A4-2F98736B4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C54A57-884E-F9E7-A00B-9497BC58C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BBE0C-2461-0A49-4701-8A5648B0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C4FA63-3043-3743-348F-3EA579AB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BE49C7-9CCD-1AC6-C9A9-F20D8D8A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7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38C84-DC2E-2824-9DB9-65D120FC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E1ACA7-3A25-9457-AC53-83E702B7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757FAB-A59B-9825-BA59-8F31D6C2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251BF8-2E42-FA98-427C-5E4D0BD9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FE85B7-D4B9-2E8F-8EB7-95E0F196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2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7036B5-1BFD-E9BB-30CE-5A14DBB87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741BBA-7501-AACB-39A0-A4930284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B13045-B14C-4E69-A4BB-63123EA3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5B46A0-22D7-08BC-1226-F754213D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1BE4D-2CCF-C340-8961-51FA01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7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177BF-E8E5-3D48-028B-9EA09EB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AC510F-D00E-7732-1196-BC439C80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0BAB99-84DD-E040-ECAE-6145FA55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704C15-15A0-29F5-F958-F5D6FF71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48A6E3-AF98-6D71-7568-FFA1C0F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2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6F51D-297D-A39F-9EA2-0B0DED89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394150-C21D-9F9E-E889-1DDD49D8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27CE9D-60F1-0383-4AFA-2A0A76AF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5CC54F-FF02-2ACB-482C-A6AB1AAF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335ED8-C5D9-A12B-1055-65EB7622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4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B4C65-BF43-FEEF-AE8B-7777E234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C2FAFE-0758-7031-2B98-03F991867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9BD05C-040C-E074-9AC5-2DAC26C2C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A322EC-6A00-BC90-FDE5-F74CCBC0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F1AF30-EC05-F704-689C-DC1C4500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696275-D2B2-9452-CD71-03C747D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65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2EB7A-43FC-0789-3C95-56A3F246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67A91A-AE8A-EE3B-7350-B3DEAF2A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725624-B093-23AA-B58A-29B46B12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829037-31BB-E9D3-80A1-9162198DF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0AA059-5CFE-73D5-7FDA-F200A8888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AE7E2D-9AD7-E5C0-F0CA-3F7D3F3B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8FEA84-3AB0-47CB-7629-6A6EFFC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B9E2031-8C93-1702-AC3F-87FA60C7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918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20F0-0CB9-697C-4EFD-37BFE4EB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84EA51-5F7B-8566-62DD-7F1BEC9B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0A7599-02FE-6535-6C28-5821B317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3A5203-71AD-C993-3C45-4ED99751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86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2C67D1D-1BA9-0E33-6043-7B46EBCF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B2B175-C19C-C27B-F8A7-A5066F37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41FD7B-AD79-6F97-F6CF-881C3915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78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67282-5681-E8EF-A94D-8E726075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6100CE-F4BF-339C-21B1-7C203920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0244948-14C3-CD18-5827-967DFE194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D81E0C-D40C-4EF4-BA8A-1E9E2689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1EECF2-A760-3CF5-6976-819E8D72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B5648E-E40A-B5B2-53A7-01CEF484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38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F7EEC-A5BC-C8C5-FE48-E1659AC7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7DC2B2F-D5FF-6313-14E1-18DB3674B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26A747-009E-01D9-441B-143B3A1A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7A1300-86F2-977E-1806-E50CF32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514545-04FF-6F8C-29E0-539E80DA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FA5A68-D89D-F94D-6332-DEA2955D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578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48C84AC-C3B3-2DF0-F732-C6CA26B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F92212-D420-3B84-9DEC-F0F18FCA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BCD4D-DE12-F14D-5E97-F5095121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84615-2B4D-40C2-9B0C-2460EB23FACC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EA45E-6F15-41FC-8AAC-C2E17C51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8EF538-0C4D-642A-626F-D96D8262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3C60F-4C5D-4548-B10B-D69F73EDBA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70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5C43A-B223-E49B-4BDF-76DFC405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Bindiff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C327B8-C6F7-85CF-619F-BE297271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Scenario1-&gt;Scenario4</a:t>
            </a:r>
          </a:p>
        </p:txBody>
      </p:sp>
    </p:spTree>
    <p:extLst>
      <p:ext uri="{BB962C8B-B14F-4D97-AF65-F5344CB8AC3E}">
        <p14:creationId xmlns:p14="http://schemas.microsoft.com/office/powerpoint/2010/main" val="114836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DFB0D42-4588-A71C-BDD0-7B41602E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2A4B34F-5FB5-E38D-B4E8-52240A75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39"/>
            <a:ext cx="12192000" cy="66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EAE1C8-58F1-3D9B-29F0-B6392C64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4" y="214312"/>
            <a:ext cx="1099185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8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EE88CD2-3812-56C0-E708-F9D7C66C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7" y="342632"/>
            <a:ext cx="12055885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5C43A-B223-E49B-4BDF-76DFC405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Bindiff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C327B8-C6F7-85CF-619F-BE297271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Scenario5-&gt;Scenario6</a:t>
            </a:r>
          </a:p>
        </p:txBody>
      </p:sp>
    </p:spTree>
    <p:extLst>
      <p:ext uri="{BB962C8B-B14F-4D97-AF65-F5344CB8AC3E}">
        <p14:creationId xmlns:p14="http://schemas.microsoft.com/office/powerpoint/2010/main" val="301939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CFB9E01-D9A3-517F-292F-FCD6B12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" y="422649"/>
            <a:ext cx="12124471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CAFCBF2-FCA1-4833-34B7-7091346C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653"/>
            <a:ext cx="12192000" cy="50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0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843C6D1-91EC-789C-09E2-885510D9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" y="1729592"/>
            <a:ext cx="11644369" cy="339881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723500F-D080-90D0-0FAE-1156DF817696}"/>
              </a:ext>
            </a:extLst>
          </p:cNvPr>
          <p:cNvSpPr txBox="1"/>
          <p:nvPr/>
        </p:nvSpPr>
        <p:spPr>
          <a:xfrm>
            <a:off x="5122606" y="104221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 </a:t>
            </a:r>
            <a:r>
              <a:rPr lang="nl-BE" dirty="0" err="1"/>
              <a:t>handle_client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0C1007B-37B2-2051-8A1C-7BD92BBE9926}"/>
              </a:ext>
            </a:extLst>
          </p:cNvPr>
          <p:cNvSpPr txBox="1"/>
          <p:nvPr/>
        </p:nvSpPr>
        <p:spPr>
          <a:xfrm>
            <a:off x="2762865" y="5815781"/>
            <a:ext cx="687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Validate_file_name</a:t>
            </a:r>
            <a:r>
              <a:rPr lang="nl-BE" dirty="0"/>
              <a:t> is </a:t>
            </a:r>
            <a:r>
              <a:rPr lang="nl-BE" dirty="0" err="1"/>
              <a:t>function</a:t>
            </a:r>
            <a:r>
              <a:rPr lang="nl-BE" dirty="0"/>
              <a:t> pointer, kunnen we dit overschrijven?</a:t>
            </a:r>
          </a:p>
        </p:txBody>
      </p:sp>
    </p:spTree>
    <p:extLst>
      <p:ext uri="{BB962C8B-B14F-4D97-AF65-F5344CB8AC3E}">
        <p14:creationId xmlns:p14="http://schemas.microsoft.com/office/powerpoint/2010/main" val="165038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5909E4A-1EF6-371E-4959-B595492C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1070405"/>
            <a:ext cx="934293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24AB6C-B094-B6D2-4BDD-D1F54944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675"/>
            <a:ext cx="121920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C85C64-5358-A255-CBA5-58E036FF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050"/>
            <a:ext cx="12192000" cy="63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4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85272B1-9577-E987-883B-E6E8312A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" y="0"/>
            <a:ext cx="1205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5C43A-B223-E49B-4BDF-76DFC405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Bindiff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C327B8-C6F7-85CF-619F-BE297271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Scenario3-&gt;Scenario4</a:t>
            </a:r>
          </a:p>
        </p:txBody>
      </p:sp>
    </p:spTree>
    <p:extLst>
      <p:ext uri="{BB962C8B-B14F-4D97-AF65-F5344CB8AC3E}">
        <p14:creationId xmlns:p14="http://schemas.microsoft.com/office/powerpoint/2010/main" val="340483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8B6AFCB-EB44-08B2-5AD7-CD6E41D9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1" y="865481"/>
            <a:ext cx="8593394" cy="457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1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86524C0-59D3-1204-5C73-A41C5A2D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38" y="733283"/>
            <a:ext cx="7605419" cy="185182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92AA9A-FD34-8F14-4B5F-3CFCF8E1C88F}"/>
              </a:ext>
            </a:extLst>
          </p:cNvPr>
          <p:cNvSpPr txBox="1"/>
          <p:nvPr/>
        </p:nvSpPr>
        <p:spPr>
          <a:xfrm>
            <a:off x="5397910" y="2261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scenario3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24E7593-507E-6671-EF91-09E017568A49}"/>
              </a:ext>
            </a:extLst>
          </p:cNvPr>
          <p:cNvSpPr txBox="1"/>
          <p:nvPr/>
        </p:nvSpPr>
        <p:spPr>
          <a:xfrm>
            <a:off x="5397910" y="27229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scenario4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E8D06AA-76E1-A969-6559-F4E8DE4C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85" y="3230053"/>
            <a:ext cx="7201524" cy="171464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4FBAD4E-6EF8-4990-72FE-6ECD9FDFA7EC}"/>
              </a:ext>
            </a:extLst>
          </p:cNvPr>
          <p:cNvSpPr txBox="1"/>
          <p:nvPr/>
        </p:nvSpPr>
        <p:spPr>
          <a:xfrm>
            <a:off x="2935968" y="53171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nl-BE" b="0" i="0" dirty="0">
                <a:solidFill>
                  <a:srgbClr val="000000"/>
                </a:solidFill>
                <a:effectLst/>
                <a:latin typeface="inherit"/>
              </a:rPr>
              <a:t>bij scenario3 stopt de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inherit"/>
              </a:rPr>
              <a:t>printf</a:t>
            </a:r>
            <a:r>
              <a:rPr lang="nl-BE" b="0" i="0" dirty="0">
                <a:solidFill>
                  <a:srgbClr val="000000"/>
                </a:solidFill>
                <a:effectLst/>
                <a:latin typeface="inherit"/>
              </a:rPr>
              <a:t> aan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inherit"/>
              </a:rPr>
              <a:t>nullbytes</a:t>
            </a:r>
            <a:endParaRPr lang="nl-BE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nl-BE" b="0" i="0" dirty="0">
                <a:solidFill>
                  <a:srgbClr val="000000"/>
                </a:solidFill>
                <a:effectLst/>
                <a:latin typeface="inherit"/>
              </a:rPr>
              <a:t>in scenario4 is er een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inherit"/>
              </a:rPr>
              <a:t>memcpy</a:t>
            </a:r>
            <a:r>
              <a:rPr lang="nl-BE" b="0" i="0" dirty="0">
                <a:solidFill>
                  <a:srgbClr val="000000"/>
                </a:solidFill>
                <a:effectLst/>
                <a:latin typeface="inherit"/>
              </a:rPr>
              <a:t>, en die gaat niet stoppen aan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inherit"/>
              </a:rPr>
              <a:t>nullbytes</a:t>
            </a:r>
            <a:endParaRPr lang="nl-BE" dirty="0">
              <a:solidFill>
                <a:srgbClr val="000000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7758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5C43A-B223-E49B-4BDF-76DFC405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Bindiff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C327B8-C6F7-85CF-619F-BE297271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Scenario4-&gt;Scenario5</a:t>
            </a:r>
          </a:p>
        </p:txBody>
      </p:sp>
    </p:spTree>
    <p:extLst>
      <p:ext uri="{BB962C8B-B14F-4D97-AF65-F5344CB8AC3E}">
        <p14:creationId xmlns:p14="http://schemas.microsoft.com/office/powerpoint/2010/main" val="173206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AC7164D-12D4-DAA9-167F-F27E696A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79" y="1214906"/>
            <a:ext cx="7171041" cy="135647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F1B6F8F-F00F-EB6D-D5BA-18F9D14B8F6F}"/>
              </a:ext>
            </a:extLst>
          </p:cNvPr>
          <p:cNvSpPr txBox="1"/>
          <p:nvPr/>
        </p:nvSpPr>
        <p:spPr>
          <a:xfrm>
            <a:off x="5240593" y="8455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Scenario 4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EAAC317-F184-A311-6F26-85EF9CE983C2}"/>
              </a:ext>
            </a:extLst>
          </p:cNvPr>
          <p:cNvSpPr txBox="1"/>
          <p:nvPr/>
        </p:nvSpPr>
        <p:spPr>
          <a:xfrm>
            <a:off x="5240593" y="29407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Scenario 5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8CD4988-E8B6-BB4B-49BE-BB794F20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79" y="3765322"/>
            <a:ext cx="6850974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1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Breedbeeld</PresentationFormat>
  <Paragraphs>17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inherit</vt:lpstr>
      <vt:lpstr>Kantoorthema</vt:lpstr>
      <vt:lpstr>Bindiff</vt:lpstr>
      <vt:lpstr>PowerPoint-presentatie</vt:lpstr>
      <vt:lpstr>PowerPoint-presentatie</vt:lpstr>
      <vt:lpstr>PowerPoint-presentatie</vt:lpstr>
      <vt:lpstr>Bindiff</vt:lpstr>
      <vt:lpstr>PowerPoint-presentatie</vt:lpstr>
      <vt:lpstr>PowerPoint-presentatie</vt:lpstr>
      <vt:lpstr>Bindiff</vt:lpstr>
      <vt:lpstr>PowerPoint-presentatie</vt:lpstr>
      <vt:lpstr>PowerPoint-presentatie</vt:lpstr>
      <vt:lpstr>PowerPoint-presentatie</vt:lpstr>
      <vt:lpstr>PowerPoint-presentatie</vt:lpstr>
      <vt:lpstr>PowerPoint-presentatie</vt:lpstr>
      <vt:lpstr>Bindiff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Reinout Annaert</dc:creator>
  <cp:lastModifiedBy>Reinout Annaert</cp:lastModifiedBy>
  <cp:revision>44</cp:revision>
  <dcterms:created xsi:type="dcterms:W3CDTF">2024-04-04T15:08:17Z</dcterms:created>
  <dcterms:modified xsi:type="dcterms:W3CDTF">2024-04-04T16:37:43Z</dcterms:modified>
</cp:coreProperties>
</file>