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ea Hau" userId="04e18f02af084d69" providerId="LiveId" clId="{C91F1BD4-AD27-4DA8-855F-8DF50CEA8D9F}"/>
    <pc:docChg chg="modSld">
      <pc:chgData name="Rhea Hau" userId="04e18f02af084d69" providerId="LiveId" clId="{C91F1BD4-AD27-4DA8-855F-8DF50CEA8D9F}" dt="2018-10-23T12:07:33.455" v="18" actId="20577"/>
      <pc:docMkLst>
        <pc:docMk/>
      </pc:docMkLst>
      <pc:sldChg chg="modSp">
        <pc:chgData name="Rhea Hau" userId="04e18f02af084d69" providerId="LiveId" clId="{C91F1BD4-AD27-4DA8-855F-8DF50CEA8D9F}" dt="2018-10-23T12:07:33.455" v="18" actId="20577"/>
        <pc:sldMkLst>
          <pc:docMk/>
          <pc:sldMk cId="4136378871" sldId="257"/>
        </pc:sldMkLst>
        <pc:spChg chg="mod">
          <ac:chgData name="Rhea Hau" userId="04e18f02af084d69" providerId="LiveId" clId="{C91F1BD4-AD27-4DA8-855F-8DF50CEA8D9F}" dt="2018-10-23T12:07:33.455" v="18" actId="20577"/>
          <ac:spMkLst>
            <pc:docMk/>
            <pc:sldMk cId="4136378871" sldId="257"/>
            <ac:spMk id="22" creationId="{8D14E67C-EB4C-4646-A233-2C36FD6FE2E1}"/>
          </ac:spMkLst>
        </pc:spChg>
        <pc:picChg chg="mod">
          <ac:chgData name="Rhea Hau" userId="04e18f02af084d69" providerId="LiveId" clId="{C91F1BD4-AD27-4DA8-855F-8DF50CEA8D9F}" dt="2018-10-23T12:06:58.203" v="8" actId="1038"/>
          <ac:picMkLst>
            <pc:docMk/>
            <pc:sldMk cId="4136378871" sldId="257"/>
            <ac:picMk id="13" creationId="{370F86CE-97C7-44C5-B919-65C607D2FD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A064-33A8-464F-9BEA-E94E8291D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EA6EE-E379-40EC-B6B8-F94B8F348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8A6C-40D1-4F54-B0C9-1E488163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3C8-C3C1-4D87-902D-F8E8ECA1492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3A6FD-7EFD-4F61-B2E1-6A9F0131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6F1A3-2552-433B-8967-54CD8683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29B9-817C-43E0-8E3B-E554904B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3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B070-4A7B-46EC-8D39-5B6D395E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E3043-FCD2-4BFE-9F59-A2AC4131B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8E500-A3BF-41C2-8A5D-710DCF8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3C8-C3C1-4D87-902D-F8E8ECA1492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7900-7795-49C5-B0C3-DDEE5BDB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BD84-48B2-48E2-AAD3-FA5371E9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29B9-817C-43E0-8E3B-E554904B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E3054-1041-4C5F-924A-D78051608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C1E29-4C05-4C83-ABF6-4C61123FE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79224-347C-4E27-B212-0095F73F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3C8-C3C1-4D87-902D-F8E8ECA1492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3AC0F-8065-4967-8DA5-B79DE61F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16881-CCDC-4596-8292-3B016D60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29B9-817C-43E0-8E3B-E554904B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4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E86A-A524-4F8D-8665-A0B848D2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B677-A424-4D34-A223-E5C36FCE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7ECD-ACAF-42E8-B0A2-E358E84C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3C8-C3C1-4D87-902D-F8E8ECA1492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1272-E50C-4B71-8ADE-2BBA07B0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C6AE-8CF7-41A6-8627-F96C4113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29B9-817C-43E0-8E3B-E554904B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1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77EA-AB35-4EE4-80BD-25484D12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7720-0BBC-40C1-A92A-4CA07D4A7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DFA78-3737-4ABC-B1B5-4B40301D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3C8-C3C1-4D87-902D-F8E8ECA1492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7E4A9-2BCF-47E8-B495-8516F3D8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B18CF-A562-43A4-B93C-CF007E02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29B9-817C-43E0-8E3B-E554904B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80FB-DD7E-42C7-9985-AB9EBBD3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0E723-7A4A-4AC7-9D73-62499707F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EA9BD-65D3-4DF6-B971-DD71550A2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F32C0-04EE-4A01-AA43-64D7FECF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3C8-C3C1-4D87-902D-F8E8ECA1492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5E06D-CE51-4E11-B8B9-C0010F83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D7FA1-6486-4D5E-982E-BE0AF914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29B9-817C-43E0-8E3B-E554904B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C02F-F90D-4B18-BD0C-4E1EE407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BFF21-9E6F-4AF4-836D-EC6717DB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A85B6-97E0-4FF1-8495-95E054B8D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FFF1F-FC71-4B86-A030-9DBFFDF2A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252DB-038B-4B7A-8C45-4D01BAE78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EB539-199E-4691-AA1D-868AF949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3C8-C3C1-4D87-902D-F8E8ECA1492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33EC1-3768-4159-B302-5CD6960A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B5773-09D1-4DBF-8829-969E4E35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29B9-817C-43E0-8E3B-E554904B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B44B-4088-4279-B5B5-27B159BD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253DF-8A32-4A82-9913-3F712B6A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3C8-C3C1-4D87-902D-F8E8ECA1492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30734-50BE-4BFA-AC0D-98F24750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125B9-0BCE-4A4B-A7EE-4787B837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29B9-817C-43E0-8E3B-E554904B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7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7C40D-EDD4-4D1B-8BC9-2FECC926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3C8-C3C1-4D87-902D-F8E8ECA1492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794FF-C007-4623-9352-553FA64C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D50C5-1014-4C74-AF53-DD228F7D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29B9-817C-43E0-8E3B-E554904B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5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D752-882D-4D5F-A3E9-DA5B8488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087B-1C10-4750-8599-921DE264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9E639-70B4-4D67-8235-669154B48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A20C1-86C9-47F8-B773-6DA6181C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3C8-C3C1-4D87-902D-F8E8ECA1492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CEFCC-491E-4D93-B447-115F9DF7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5D710-234E-46A5-88B9-B4CA1403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29B9-817C-43E0-8E3B-E554904B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47C6-FEE0-4493-A3F3-AD14DFD7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3CF82-A415-40EE-9968-39B35DD3D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A6EDF-1827-4654-AAF4-D08EE5896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7B055-5A48-45FD-B907-450715DD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3C8-C3C1-4D87-902D-F8E8ECA1492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5359A-6B13-40C2-900F-2BF171B1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53CDD-FCC6-4655-86CF-1522C515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29B9-817C-43E0-8E3B-E554904B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7C3C5-48D7-4E45-A370-8FF13FA4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F72F7-37BF-464D-8DF9-681A8765B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0C0E9-E2E6-4CD9-B154-8605FA00B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113C8-C3C1-4D87-902D-F8E8ECA1492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F46C4-F8F9-42E4-900A-1FB813C28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E76D2-49C9-4620-92F0-302B5F41C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929B9-817C-43E0-8E3B-E554904B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8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49AE-AF5C-4003-8EA4-5BC84AB9D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918F5-C78E-450E-8DBA-32ED247C0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89C19C-80EA-41DA-ACA8-0BF95842B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" y="923192"/>
            <a:ext cx="1200150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F3709B-37FA-416F-8B6B-7E00DBB4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02" y="2775657"/>
            <a:ext cx="1306614" cy="120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E9D42E-92B0-4773-9E5D-C255685E3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1" y="4158149"/>
            <a:ext cx="1435824" cy="14358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8C271F-40A7-4349-99A7-EAE757F85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79" y="2516891"/>
            <a:ext cx="2027990" cy="1519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0F86CE-97C7-44C5-B919-65C607D2F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419" y="2360733"/>
            <a:ext cx="1655154" cy="1655154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F1622004-B7AE-42B0-A902-8ADC7D17163C}"/>
              </a:ext>
            </a:extLst>
          </p:cNvPr>
          <p:cNvSpPr/>
          <p:nvPr/>
        </p:nvSpPr>
        <p:spPr>
          <a:xfrm>
            <a:off x="2559978" y="1879081"/>
            <a:ext cx="1608992" cy="354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D29D7E3-5438-457B-AC99-C297D1C5AA11}"/>
              </a:ext>
            </a:extLst>
          </p:cNvPr>
          <p:cNvSpPr/>
          <p:nvPr/>
        </p:nvSpPr>
        <p:spPr>
          <a:xfrm>
            <a:off x="2559978" y="4060546"/>
            <a:ext cx="1608992" cy="354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524D4-C433-4CD7-80A1-94DC683155A0}"/>
              </a:ext>
            </a:extLst>
          </p:cNvPr>
          <p:cNvSpPr txBox="1"/>
          <p:nvPr/>
        </p:nvSpPr>
        <p:spPr>
          <a:xfrm>
            <a:off x="738449" y="212101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 sensor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A80B5-F929-41D4-81B6-0CE3971D00FD}"/>
              </a:ext>
            </a:extLst>
          </p:cNvPr>
          <p:cNvSpPr txBox="1"/>
          <p:nvPr/>
        </p:nvSpPr>
        <p:spPr>
          <a:xfrm>
            <a:off x="673002" y="386838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GSR sensor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14E67C-EB4C-4646-A233-2C36FD6FE2E1}"/>
              </a:ext>
            </a:extLst>
          </p:cNvPr>
          <p:cNvSpPr txBox="1"/>
          <p:nvPr/>
        </p:nvSpPr>
        <p:spPr>
          <a:xfrm>
            <a:off x="423377" y="5345684"/>
            <a:ext cx="196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Conductive Stretch</a:t>
            </a:r>
          </a:p>
          <a:p>
            <a:r>
              <a:rPr lang="en-US" dirty="0"/>
              <a:t>          Sensor</a:t>
            </a:r>
          </a:p>
        </p:txBody>
      </p:sp>
    </p:spTree>
    <p:extLst>
      <p:ext uri="{BB962C8B-B14F-4D97-AF65-F5344CB8AC3E}">
        <p14:creationId xmlns:p14="http://schemas.microsoft.com/office/powerpoint/2010/main" val="413637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Rhea Hau</dc:creator>
  <cp:lastModifiedBy>Rhea Hau</cp:lastModifiedBy>
  <cp:revision>2</cp:revision>
  <dcterms:created xsi:type="dcterms:W3CDTF">2018-10-23T11:54:33Z</dcterms:created>
  <dcterms:modified xsi:type="dcterms:W3CDTF">2018-10-23T12:07:35Z</dcterms:modified>
</cp:coreProperties>
</file>