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2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5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1373" y="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9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479635" y="4652161"/>
            <a:ext cx="1847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first chapter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bullet level 16pt, First bullet level, First bullet level, First bullet level, First bullet level, First bullet level, First bullet level</a:t>
            </a:r>
          </a:p>
          <a:p>
            <a:pPr lvl="1"/>
            <a:r>
              <a:rPr lang="en-US" dirty="0"/>
              <a:t>Second bullet level 16pt, Second bullet level, Second bullet level, Second bullet level, Second bullet level</a:t>
            </a:r>
          </a:p>
          <a:p>
            <a:pPr lvl="2"/>
            <a:r>
              <a:rPr lang="en-US" dirty="0"/>
              <a:t>Third bullet level 16pt, Third bullet level, Third bullet level, Third bullet level, Third bullet level </a:t>
            </a:r>
          </a:p>
          <a:p>
            <a:pPr lvl="3"/>
            <a:r>
              <a:rPr lang="en-US" dirty="0"/>
              <a:t>Fourth bullet level 16pt, Fourth bullet level , Fourth bullet level , Fourth bullet level , Fourth bullet level , Fourth bullet level , Fourth bullet level , Fourth bullet level , </a:t>
            </a:r>
          </a:p>
          <a:p>
            <a:pPr lvl="4"/>
            <a:r>
              <a:rPr lang="en-US" dirty="0"/>
              <a:t>Fifth bullet level 16pt, Fifth bullet level, Fifth bullet level, Fifth bullet level, Fifth bullet level, Fifth bullet level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/ Chapter title</a:t>
            </a:r>
            <a:br>
              <a:rPr lang="en-US" dirty="0"/>
            </a:br>
            <a:r>
              <a:rPr lang="en-US" sz="1800" b="0" dirty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r>
              <a:rPr lang="en-US" sz="1200" b="0" dirty="0"/>
              <a:t>For more information please contact:</a:t>
            </a:r>
            <a:br>
              <a:rPr lang="en-US" sz="1200" b="0" dirty="0"/>
            </a:br>
            <a:r>
              <a:rPr lang="en-US" sz="1200" b="0" dirty="0"/>
              <a:t>T+ 33 1 98765432</a:t>
            </a:r>
            <a:br>
              <a:rPr lang="en-US" sz="1200" b="0" dirty="0"/>
            </a:br>
            <a:r>
              <a:rPr lang="en-US" sz="1200" b="0" dirty="0"/>
              <a:t>F+ 33 1 88888888</a:t>
            </a:r>
            <a:br>
              <a:rPr lang="en-US" sz="1200" b="0" dirty="0"/>
            </a:br>
            <a:r>
              <a:rPr lang="en-US" sz="1200" b="0" dirty="0"/>
              <a:t>M+ 33 6 44445678</a:t>
            </a:r>
            <a:br>
              <a:rPr lang="en-US" sz="1200" b="0" dirty="0"/>
            </a:br>
            <a:r>
              <a:rPr lang="en-US" sz="1200" b="0" dirty="0"/>
              <a:t>firstname.lastname@atos.net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142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Sans Unicode</vt:lpstr>
      <vt:lpstr>Verdana</vt:lpstr>
      <vt:lpstr>Atos v4.0</vt:lpstr>
      <vt:lpstr>Title</vt:lpstr>
      <vt:lpstr>Title of first chapter</vt:lpstr>
      <vt:lpstr>Contents / Chapter title Sub title</vt:lpstr>
      <vt:lpstr>Thanks  For more information please contact: T+ 33 1 98765432 F+ 33 1 88888888 M+ 33 6 44445678 firstname.lastname@atos.net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A705375</dc:creator>
  <cp:lastModifiedBy>Hau, Rhea</cp:lastModifiedBy>
  <cp:revision>1</cp:revision>
  <dcterms:created xsi:type="dcterms:W3CDTF">2018-10-15T12:36:02Z</dcterms:created>
  <dcterms:modified xsi:type="dcterms:W3CDTF">2018-10-15T12:36:39Z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</Properties>
</file>