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ea Hau" userId="04e18f02af084d69" providerId="LiveId" clId="{BCF891CA-FE4B-44E4-B6D2-E089F3AF05A4}"/>
    <pc:docChg chg="undo custSel delSld modSld">
      <pc:chgData name="Rhea Hau" userId="04e18f02af084d69" providerId="LiveId" clId="{BCF891CA-FE4B-44E4-B6D2-E089F3AF05A4}" dt="2018-10-24T19:17:33.774" v="2744" actId="1038"/>
      <pc:docMkLst>
        <pc:docMk/>
      </pc:docMkLst>
      <pc:sldChg chg="del">
        <pc:chgData name="Rhea Hau" userId="04e18f02af084d69" providerId="LiveId" clId="{BCF891CA-FE4B-44E4-B6D2-E089F3AF05A4}" dt="2018-10-24T10:28:07.848" v="664" actId="2696"/>
        <pc:sldMkLst>
          <pc:docMk/>
          <pc:sldMk cId="3611551913" sldId="256"/>
        </pc:sldMkLst>
      </pc:sldChg>
      <pc:sldChg chg="addSp delSp modSp">
        <pc:chgData name="Rhea Hau" userId="04e18f02af084d69" providerId="LiveId" clId="{BCF891CA-FE4B-44E4-B6D2-E089F3AF05A4}" dt="2018-10-24T19:17:33.774" v="2744" actId="1038"/>
        <pc:sldMkLst>
          <pc:docMk/>
          <pc:sldMk cId="2166173893" sldId="257"/>
        </pc:sldMkLst>
        <pc:spChg chg="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4" creationId="{78F5CA2A-FB16-44A1-93D3-D834150AB715}"/>
          </ac:spMkLst>
        </pc:spChg>
        <pc:spChg chg="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5" creationId="{C1D83B0B-C915-44A4-85C4-E702C4929AF3}"/>
          </ac:spMkLst>
        </pc:spChg>
        <pc:spChg chg="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6" creationId="{AFB57C70-3568-4F7C-856C-AACBCE1A367E}"/>
          </ac:spMkLst>
        </pc:spChg>
        <pc:spChg chg="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7" creationId="{60AF5FED-079C-4BED-A272-3F9704A8B5B5}"/>
          </ac:spMkLst>
        </pc:spChg>
        <pc:spChg chg="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8" creationId="{F9F2D629-403D-4A44-91EA-0D205ECD2BE0}"/>
          </ac:spMkLst>
        </pc:spChg>
        <pc:spChg chg="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9" creationId="{7A6A3C5E-D3DF-4D2E-ABE6-AE5D714C1D0E}"/>
          </ac:spMkLst>
        </pc:spChg>
        <pc:spChg chg="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10" creationId="{68A162ED-96E3-4B34-9176-A5D471F86224}"/>
          </ac:spMkLst>
        </pc:spChg>
        <pc:spChg chg="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11" creationId="{34029B23-9B60-4FB6-9B18-2E5D1759A502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12" creationId="{68C0B76A-5937-4912-A424-2454F36C56C1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13" creationId="{75D92A99-68D5-4D03-A50C-A838813D2107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14" creationId="{E0391E44-2764-4B47-BB92-1644B2225841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15" creationId="{8B36E356-8C14-4521-8AC3-29CE5DB6B743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16" creationId="{8D90EB9A-44BB-4758-9E94-BF02830D6301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17" creationId="{84CD9FE7-8982-4C81-92E0-D42698C3E377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18" creationId="{6B0BE738-F813-4CEC-9EB6-CFCF225574AD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19" creationId="{20908047-1459-4B26-B129-3C7D7C985FC2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20" creationId="{069B43FA-0B63-4D28-8D8A-D3860D64E317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21" creationId="{153F7B9D-8EF0-444B-9CE1-069579EAEEFB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22" creationId="{05DC57A6-4504-44C2-AAE7-063E9F8E253D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23" creationId="{7F2A7012-3FEA-401F-9144-6B474A7DF81D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24" creationId="{E8F9B195-9273-4564-9D9C-171C4216C5DC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25" creationId="{9E64C737-D0E0-4E72-97EC-2E1F0EAB51FC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26" creationId="{BB04EF29-57E0-4606-B779-723607B29B15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27" creationId="{C823BA3A-AD37-4654-AC60-CC64B6AE8467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28" creationId="{B6C76DDF-88F0-4245-8D00-F4D8067CBDE9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29" creationId="{FFCBE4C3-7C38-4AFE-84AC-C2EE03CB7CC6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30" creationId="{AD05C26E-1A1F-4255-8BCA-C8A64E139E77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31" creationId="{0631FBBF-BDCB-4A95-A469-FC8A50ADFDEF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32" creationId="{2C823BFE-614E-45C4-8C0F-CBD033D08D9E}"/>
          </ac:spMkLst>
        </pc:spChg>
        <pc:spChg chg="add mod">
          <ac:chgData name="Rhea Hau" userId="04e18f02af084d69" providerId="LiveId" clId="{BCF891CA-FE4B-44E4-B6D2-E089F3AF05A4}" dt="2018-10-24T19:17:33.774" v="2744" actId="1038"/>
          <ac:spMkLst>
            <pc:docMk/>
            <pc:sldMk cId="2166173893" sldId="257"/>
            <ac:spMk id="33" creationId="{3D815751-8B6F-4B18-84E1-932B11B7508D}"/>
          </ac:spMkLst>
        </pc:spChg>
        <pc:cxnChg chg="add del mod">
          <ac:chgData name="Rhea Hau" userId="04e18f02af084d69" providerId="LiveId" clId="{BCF891CA-FE4B-44E4-B6D2-E089F3AF05A4}" dt="2018-10-24T19:16:18.498" v="2696" actId="478"/>
          <ac:cxnSpMkLst>
            <pc:docMk/>
            <pc:sldMk cId="2166173893" sldId="257"/>
            <ac:cxnSpMk id="35" creationId="{11B0F2A7-E981-4340-A3A1-C897D2F3F5F1}"/>
          </ac:cxnSpMkLst>
        </pc:cxnChg>
        <pc:cxnChg chg="add mod">
          <ac:chgData name="Rhea Hau" userId="04e18f02af084d69" providerId="LiveId" clId="{BCF891CA-FE4B-44E4-B6D2-E089F3AF05A4}" dt="2018-10-24T19:17:33.774" v="2744" actId="1038"/>
          <ac:cxnSpMkLst>
            <pc:docMk/>
            <pc:sldMk cId="2166173893" sldId="257"/>
            <ac:cxnSpMk id="38" creationId="{3C5EB2F1-CF78-4CDC-A902-A2D8F1AE92F2}"/>
          </ac:cxnSpMkLst>
        </pc:cxnChg>
        <pc:cxnChg chg="add del mod">
          <ac:chgData name="Rhea Hau" userId="04e18f02af084d69" providerId="LiveId" clId="{BCF891CA-FE4B-44E4-B6D2-E089F3AF05A4}" dt="2018-10-24T19:16:42.557" v="2699" actId="478"/>
          <ac:cxnSpMkLst>
            <pc:docMk/>
            <pc:sldMk cId="2166173893" sldId="257"/>
            <ac:cxnSpMk id="40" creationId="{08FA4D9A-18A7-4699-9401-EAF24978F517}"/>
          </ac:cxnSpMkLst>
        </pc:cxnChg>
        <pc:cxnChg chg="add mod">
          <ac:chgData name="Rhea Hau" userId="04e18f02af084d69" providerId="LiveId" clId="{BCF891CA-FE4B-44E4-B6D2-E089F3AF05A4}" dt="2018-10-24T19:17:33.774" v="2744" actId="1038"/>
          <ac:cxnSpMkLst>
            <pc:docMk/>
            <pc:sldMk cId="2166173893" sldId="257"/>
            <ac:cxnSpMk id="42" creationId="{FE0240EF-44E6-4549-B672-AE38E1F095A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5501-9A04-46E3-971F-1E82D426B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B4BCF-1A72-42C7-ACBA-B1165676E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03E9F-F5BE-488F-964F-18F59A11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D16A-550A-403A-9418-0AB3E35D119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6CE58-DC36-4587-A07C-B55E3B72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9A-E8E4-4F87-B9C4-4EB8525F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244-E86D-46C5-8DEC-80B650CE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4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6D6D-9230-458D-8C47-348E91C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659DF-B1A2-4BBA-AD75-D1D6CCCB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145C-87A0-45EC-8AD6-572AE717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D16A-550A-403A-9418-0AB3E35D119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C5C5-1B20-44B7-B279-EE700D0D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3D78E-012B-45C8-94B0-C7672CD6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244-E86D-46C5-8DEC-80B650CE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4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E9544-DFE4-4C4F-8869-63394B17E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85A0E-BFA4-4644-A7C1-B8BD1642F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0A41-B726-4BEF-A25D-79EAC65C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D16A-550A-403A-9418-0AB3E35D119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1960D-5BBE-4C37-9368-5079D57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11F8F-8ED4-4AFC-B360-70835E2A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244-E86D-46C5-8DEC-80B650CE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6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12C6-2BC4-402E-9147-A69EACCE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858A-C81C-49CC-8816-725DB084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9C3B1-95DC-4750-8D82-977855D0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D16A-550A-403A-9418-0AB3E35D119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073E-0A15-49EB-92EB-B762BCCE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C5511-A198-443B-8B19-7FABAEEA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244-E86D-46C5-8DEC-80B650CE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4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B325-B4A9-4D0E-AD8C-92C438A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63C7C-6A95-4071-BB36-C5387445C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65995-58CF-46E5-8213-C79A350C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D16A-550A-403A-9418-0AB3E35D119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D1C3-FC0C-44CF-9665-9301BB33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769F9-1F92-43FC-AE4C-3B13917D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244-E86D-46C5-8DEC-80B650CE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5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1D8C-1FD3-4163-BF32-18204284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190F-FE65-434D-8EBF-70E1AFE22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38032-343F-4551-B74B-21A095F87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A9F0D-F34E-45A5-9D6C-4D6EA11E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D16A-550A-403A-9418-0AB3E35D119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708D-AC04-4A50-BE40-F6E7EF1A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3558D-F110-4D8B-BC44-15B1EA58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244-E86D-46C5-8DEC-80B650CE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D5B7-53E4-4F80-838B-53CD648E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6124B-B26B-46A7-9613-601136A2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63998-D92E-491F-BEC6-469EB5D89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5D299-04CB-4B0F-B17D-AA8CBDC7C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2D33C-AAB8-4197-A790-74BF95FD6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FDA9E-C130-4672-9540-C3C89DE8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D16A-550A-403A-9418-0AB3E35D119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080A1-7990-4CA3-9AC2-A3149FC5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728FE-EDCA-4C0D-B05B-2A647407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244-E86D-46C5-8DEC-80B650CE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0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2BBB-1AD9-4203-991F-61C09BF2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36150-7D63-42B6-AD97-8C4ED80D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D16A-550A-403A-9418-0AB3E35D119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81324-A42F-44CE-AFB2-E200E33B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44585-1FB0-4885-97F0-6A6366CC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244-E86D-46C5-8DEC-80B650CE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6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96C74-B726-4D21-8CA8-A6013ECD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D16A-550A-403A-9418-0AB3E35D119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95C2B-EB98-4DE5-B09C-3FEFCBB5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909CE-FF55-4AD0-A643-5E9FBE3D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244-E86D-46C5-8DEC-80B650CE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A913-E641-47C8-99CC-E3EC975B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B3649-DD60-4838-BFCE-CEF5C2962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FC461-BC2A-4329-B6D0-8BCC0020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02E92-E274-44EC-A076-E6251D17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D16A-550A-403A-9418-0AB3E35D119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861BF-C833-4FD9-8FB7-65919B76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5453-6325-41EE-96B9-BDDC4313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244-E86D-46C5-8DEC-80B650CE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4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2703-3356-448B-A6D9-AC438D21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599D4-B85E-40D0-A7BE-F58AE63DF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0FEE7-8EC7-4C28-A81B-750A3D2E1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911AB-A300-4C67-A33D-BF53465D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D16A-550A-403A-9418-0AB3E35D119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3A79A-D793-47A9-AEA8-181578FA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DEC4A-942A-48FB-BCFB-55F5BF54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6244-E86D-46C5-8DEC-80B650CE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7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0DFFF-CE1E-4258-AA65-2DC6E35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C808B-2F3B-48D2-9410-0CE4CF95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478B5-4E2E-4DE1-976C-35B466E84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5D16A-550A-403A-9418-0AB3E35D119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77685-CADC-4FCB-96D9-B716DCBCE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A1DE5-B6C8-4D2D-AC06-EE520918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6244-E86D-46C5-8DEC-80B650CE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D83B0B-C915-44A4-85C4-E702C4929AF3}"/>
              </a:ext>
            </a:extLst>
          </p:cNvPr>
          <p:cNvSpPr/>
          <p:nvPr/>
        </p:nvSpPr>
        <p:spPr>
          <a:xfrm>
            <a:off x="738561" y="1292472"/>
            <a:ext cx="2945423" cy="14859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5CA2A-FB16-44A1-93D3-D834150AB715}"/>
              </a:ext>
            </a:extLst>
          </p:cNvPr>
          <p:cNvSpPr txBox="1"/>
          <p:nvPr/>
        </p:nvSpPr>
        <p:spPr>
          <a:xfrm>
            <a:off x="879236" y="1354016"/>
            <a:ext cx="27637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b="1" u="sng" dirty="0" err="1">
                <a:solidFill>
                  <a:schemeClr val="bg1"/>
                </a:solidFill>
              </a:rPr>
              <a:t>Beheren</a:t>
            </a:r>
            <a:endParaRPr lang="en-US" b="1" u="sng" dirty="0">
              <a:solidFill>
                <a:schemeClr val="bg1"/>
              </a:solidFill>
            </a:endParaRPr>
          </a:p>
          <a:p>
            <a:endParaRPr lang="en-US" sz="1200" u="sng" dirty="0">
              <a:solidFill>
                <a:schemeClr val="bg1"/>
              </a:solidFill>
            </a:endParaRPr>
          </a:p>
          <a:p>
            <a:r>
              <a:rPr lang="nl-NL" sz="1600" i="1" dirty="0">
                <a:solidFill>
                  <a:schemeClr val="bg1"/>
                </a:solidFill>
              </a:rPr>
              <a:t>Versiebeheer via Github, lokale schijf van laptop en OneDrive van Microsoft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B57C70-3568-4F7C-856C-AACBCE1A367E}"/>
              </a:ext>
            </a:extLst>
          </p:cNvPr>
          <p:cNvSpPr/>
          <p:nvPr/>
        </p:nvSpPr>
        <p:spPr>
          <a:xfrm>
            <a:off x="720971" y="246186"/>
            <a:ext cx="2945423" cy="562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F5FED-079C-4BED-A272-3F9704A8B5B5}"/>
              </a:ext>
            </a:extLst>
          </p:cNvPr>
          <p:cNvSpPr txBox="1"/>
          <p:nvPr/>
        </p:nvSpPr>
        <p:spPr>
          <a:xfrm>
            <a:off x="861646" y="325314"/>
            <a:ext cx="276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Planning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F2D629-403D-4A44-91EA-0D205ECD2BE0}"/>
              </a:ext>
            </a:extLst>
          </p:cNvPr>
          <p:cNvSpPr/>
          <p:nvPr/>
        </p:nvSpPr>
        <p:spPr>
          <a:xfrm>
            <a:off x="697528" y="3322112"/>
            <a:ext cx="2945423" cy="562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A3C5E-D3DF-4D2E-ABE6-AE5D714C1D0E}"/>
              </a:ext>
            </a:extLst>
          </p:cNvPr>
          <p:cNvSpPr txBox="1"/>
          <p:nvPr/>
        </p:nvSpPr>
        <p:spPr>
          <a:xfrm>
            <a:off x="838203" y="3401240"/>
            <a:ext cx="276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Onderzoeken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A162ED-96E3-4B34-9176-A5D471F86224}"/>
              </a:ext>
            </a:extLst>
          </p:cNvPr>
          <p:cNvSpPr/>
          <p:nvPr/>
        </p:nvSpPr>
        <p:spPr>
          <a:xfrm>
            <a:off x="732696" y="4421048"/>
            <a:ext cx="2945423" cy="201931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029B23-9B60-4FB6-9B18-2E5D1759A502}"/>
              </a:ext>
            </a:extLst>
          </p:cNvPr>
          <p:cNvSpPr txBox="1"/>
          <p:nvPr/>
        </p:nvSpPr>
        <p:spPr>
          <a:xfrm>
            <a:off x="873371" y="4482592"/>
            <a:ext cx="27637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</a:t>
            </a:r>
            <a:r>
              <a:rPr lang="en-US" b="1" u="sng" dirty="0" err="1">
                <a:solidFill>
                  <a:schemeClr val="bg1"/>
                </a:solidFill>
              </a:rPr>
              <a:t>Analyseren</a:t>
            </a:r>
            <a:endParaRPr lang="en-US" b="1" u="sng" dirty="0">
              <a:solidFill>
                <a:schemeClr val="bg1"/>
              </a:solidFill>
            </a:endParaRPr>
          </a:p>
          <a:p>
            <a:endParaRPr lang="en-US" sz="1200" u="sng" dirty="0">
              <a:solidFill>
                <a:schemeClr val="bg1"/>
              </a:solidFill>
            </a:endParaRPr>
          </a:p>
          <a:p>
            <a:r>
              <a:rPr lang="nl-NL" sz="1600" i="1" dirty="0">
                <a:solidFill>
                  <a:schemeClr val="bg1"/>
                </a:solidFill>
              </a:rPr>
              <a:t>Onderzoek stress, data, sensoren, aansluiting, data overdraging naar ander omgeving, classificatie algoritmes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C0B76A-5937-4912-A424-2454F36C56C1}"/>
              </a:ext>
            </a:extLst>
          </p:cNvPr>
          <p:cNvSpPr/>
          <p:nvPr/>
        </p:nvSpPr>
        <p:spPr>
          <a:xfrm>
            <a:off x="4715615" y="180262"/>
            <a:ext cx="2945423" cy="562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D92A99-68D5-4D03-A50C-A838813D2107}"/>
              </a:ext>
            </a:extLst>
          </p:cNvPr>
          <p:cNvSpPr txBox="1"/>
          <p:nvPr/>
        </p:nvSpPr>
        <p:spPr>
          <a:xfrm>
            <a:off x="4856290" y="276974"/>
            <a:ext cx="276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Ontwerpen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391E44-2764-4B47-BB92-1644B2225841}"/>
              </a:ext>
            </a:extLst>
          </p:cNvPr>
          <p:cNvSpPr/>
          <p:nvPr/>
        </p:nvSpPr>
        <p:spPr>
          <a:xfrm>
            <a:off x="4741991" y="1293943"/>
            <a:ext cx="2945423" cy="177019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6E356-8C14-4521-8AC3-29CE5DB6B743}"/>
              </a:ext>
            </a:extLst>
          </p:cNvPr>
          <p:cNvSpPr txBox="1"/>
          <p:nvPr/>
        </p:nvSpPr>
        <p:spPr>
          <a:xfrm>
            <a:off x="4882666" y="1355487"/>
            <a:ext cx="27637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</a:t>
            </a:r>
            <a:r>
              <a:rPr lang="en-US" b="1" u="sng" dirty="0" err="1">
                <a:solidFill>
                  <a:schemeClr val="bg1"/>
                </a:solidFill>
              </a:rPr>
              <a:t>Ontwerpen</a:t>
            </a:r>
            <a:endParaRPr lang="en-US" b="1" u="sng" dirty="0">
              <a:solidFill>
                <a:schemeClr val="bg1"/>
              </a:solidFill>
            </a:endParaRPr>
          </a:p>
          <a:p>
            <a:endParaRPr lang="en-US" sz="1200" u="sng" dirty="0">
              <a:solidFill>
                <a:schemeClr val="bg1"/>
              </a:solidFill>
            </a:endParaRPr>
          </a:p>
          <a:p>
            <a:r>
              <a:rPr lang="nl-NL" sz="1600" i="1" dirty="0">
                <a:solidFill>
                  <a:schemeClr val="bg1"/>
                </a:solidFill>
              </a:rPr>
              <a:t>Ontwerp aansluiing sensoren, geheel proces, stress herkenning met machine learning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90EB9A-44BB-4758-9E94-BF02830D6301}"/>
              </a:ext>
            </a:extLst>
          </p:cNvPr>
          <p:cNvSpPr/>
          <p:nvPr/>
        </p:nvSpPr>
        <p:spPr>
          <a:xfrm>
            <a:off x="8578352" y="197846"/>
            <a:ext cx="2945423" cy="562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CD9FE7-8982-4C81-92E0-D42698C3E377}"/>
              </a:ext>
            </a:extLst>
          </p:cNvPr>
          <p:cNvSpPr txBox="1"/>
          <p:nvPr/>
        </p:nvSpPr>
        <p:spPr>
          <a:xfrm>
            <a:off x="8719027" y="276974"/>
            <a:ext cx="276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Selectie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maken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0BE738-F813-4CEC-9EB6-CFCF225574AD}"/>
              </a:ext>
            </a:extLst>
          </p:cNvPr>
          <p:cNvSpPr/>
          <p:nvPr/>
        </p:nvSpPr>
        <p:spPr>
          <a:xfrm>
            <a:off x="8537319" y="1263151"/>
            <a:ext cx="2945423" cy="151522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08047-1459-4B26-B129-3C7D7C985FC2}"/>
              </a:ext>
            </a:extLst>
          </p:cNvPr>
          <p:cNvSpPr txBox="1"/>
          <p:nvPr/>
        </p:nvSpPr>
        <p:spPr>
          <a:xfrm>
            <a:off x="8677994" y="1324696"/>
            <a:ext cx="27637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b="1" u="sng" dirty="0" err="1">
                <a:solidFill>
                  <a:schemeClr val="bg1"/>
                </a:solidFill>
              </a:rPr>
              <a:t>Adviseren</a:t>
            </a:r>
            <a:endParaRPr lang="en-US" b="1" u="sng" dirty="0">
              <a:solidFill>
                <a:schemeClr val="bg1"/>
              </a:solidFill>
            </a:endParaRPr>
          </a:p>
          <a:p>
            <a:endParaRPr lang="en-US" sz="1200" u="sng" dirty="0">
              <a:solidFill>
                <a:schemeClr val="bg1"/>
              </a:solidFill>
            </a:endParaRPr>
          </a:p>
          <a:p>
            <a:r>
              <a:rPr lang="nl-NL" sz="1600" i="1" dirty="0">
                <a:solidFill>
                  <a:schemeClr val="bg1"/>
                </a:solidFill>
              </a:rPr>
              <a:t>Resultaat, adviseren welke classificatie algoritme geschikt is om stress te  detecteren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9B43FA-0B63-4D28-8D8A-D3860D64E317}"/>
              </a:ext>
            </a:extLst>
          </p:cNvPr>
          <p:cNvSpPr/>
          <p:nvPr/>
        </p:nvSpPr>
        <p:spPr>
          <a:xfrm>
            <a:off x="4715615" y="3388212"/>
            <a:ext cx="2945423" cy="562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7B9D-8EF0-444B-9CE1-069579EAEEFB}"/>
              </a:ext>
            </a:extLst>
          </p:cNvPr>
          <p:cNvSpPr txBox="1"/>
          <p:nvPr/>
        </p:nvSpPr>
        <p:spPr>
          <a:xfrm>
            <a:off x="4856290" y="3467340"/>
            <a:ext cx="276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Bruikbaar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maken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DC57A6-4504-44C2-AAE7-063E9F8E253D}"/>
              </a:ext>
            </a:extLst>
          </p:cNvPr>
          <p:cNvSpPr/>
          <p:nvPr/>
        </p:nvSpPr>
        <p:spPr>
          <a:xfrm>
            <a:off x="4715615" y="4460632"/>
            <a:ext cx="2945423" cy="2224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2A7012-3FEA-401F-9144-6B474A7DF81D}"/>
              </a:ext>
            </a:extLst>
          </p:cNvPr>
          <p:cNvSpPr txBox="1"/>
          <p:nvPr/>
        </p:nvSpPr>
        <p:spPr>
          <a:xfrm>
            <a:off x="4856290" y="4522177"/>
            <a:ext cx="2763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b="1" u="sng" dirty="0" err="1">
                <a:solidFill>
                  <a:schemeClr val="bg1"/>
                </a:solidFill>
              </a:rPr>
              <a:t>Realiseren</a:t>
            </a:r>
            <a:endParaRPr lang="en-US" b="1" u="sng" dirty="0">
              <a:solidFill>
                <a:schemeClr val="bg1"/>
              </a:solidFill>
            </a:endParaRPr>
          </a:p>
          <a:p>
            <a:endParaRPr lang="en-US" sz="1200" u="sng" dirty="0">
              <a:solidFill>
                <a:schemeClr val="bg1"/>
              </a:solidFill>
            </a:endParaRPr>
          </a:p>
          <a:p>
            <a:r>
              <a:rPr lang="nl-NL" sz="1600" i="1" dirty="0">
                <a:solidFill>
                  <a:schemeClr val="bg1"/>
                </a:solidFill>
              </a:rPr>
              <a:t>Sensoren aansluiten, testen, programmeren,   data uithalen, data verwerken, classificatie toepassen, training set, test set, corrigeren, aanpassen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8F9B195-9273-4564-9D9C-171C4216C5DC}"/>
              </a:ext>
            </a:extLst>
          </p:cNvPr>
          <p:cNvSpPr/>
          <p:nvPr/>
        </p:nvSpPr>
        <p:spPr>
          <a:xfrm>
            <a:off x="8578352" y="3322112"/>
            <a:ext cx="2945423" cy="562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4C737-D0E0-4E72-97EC-2E1F0EAB51FC}"/>
              </a:ext>
            </a:extLst>
          </p:cNvPr>
          <p:cNvSpPr txBox="1"/>
          <p:nvPr/>
        </p:nvSpPr>
        <p:spPr>
          <a:xfrm>
            <a:off x="8719027" y="3401240"/>
            <a:ext cx="276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Presenteren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B04EF29-57E0-4606-B779-723607B29B15}"/>
              </a:ext>
            </a:extLst>
          </p:cNvPr>
          <p:cNvSpPr/>
          <p:nvPr/>
        </p:nvSpPr>
        <p:spPr>
          <a:xfrm rot="5400000">
            <a:off x="1907936" y="844327"/>
            <a:ext cx="542190" cy="33416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823BA3A-AD37-4654-AC60-CC64B6AE8467}"/>
              </a:ext>
            </a:extLst>
          </p:cNvPr>
          <p:cNvSpPr/>
          <p:nvPr/>
        </p:nvSpPr>
        <p:spPr>
          <a:xfrm rot="5400000">
            <a:off x="5917231" y="2928057"/>
            <a:ext cx="542190" cy="33416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6C76DDF-88F0-4245-8D00-F4D8067CBDE9}"/>
              </a:ext>
            </a:extLst>
          </p:cNvPr>
          <p:cNvSpPr/>
          <p:nvPr/>
        </p:nvSpPr>
        <p:spPr>
          <a:xfrm rot="5400000">
            <a:off x="1922587" y="2872938"/>
            <a:ext cx="542190" cy="33416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FCBE4C3-7C38-4AFE-84AC-C2EE03CB7CC6}"/>
              </a:ext>
            </a:extLst>
          </p:cNvPr>
          <p:cNvSpPr/>
          <p:nvPr/>
        </p:nvSpPr>
        <p:spPr>
          <a:xfrm rot="5400000">
            <a:off x="5943607" y="4002232"/>
            <a:ext cx="542190" cy="33416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D05C26E-1A1F-4255-8BCA-C8A64E139E77}"/>
              </a:ext>
            </a:extLst>
          </p:cNvPr>
          <p:cNvSpPr/>
          <p:nvPr/>
        </p:nvSpPr>
        <p:spPr>
          <a:xfrm rot="5400000">
            <a:off x="9738935" y="811866"/>
            <a:ext cx="542190" cy="33416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631FBBF-BDCB-4A95-A469-FC8A50ADFDEF}"/>
              </a:ext>
            </a:extLst>
          </p:cNvPr>
          <p:cNvSpPr/>
          <p:nvPr/>
        </p:nvSpPr>
        <p:spPr>
          <a:xfrm rot="5400000">
            <a:off x="5917231" y="833768"/>
            <a:ext cx="542190" cy="33416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C823BFE-614E-45C4-8C0F-CBD033D08D9E}"/>
              </a:ext>
            </a:extLst>
          </p:cNvPr>
          <p:cNvSpPr/>
          <p:nvPr/>
        </p:nvSpPr>
        <p:spPr>
          <a:xfrm rot="5400000">
            <a:off x="9785815" y="2883937"/>
            <a:ext cx="542190" cy="33416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D815751-8B6F-4B18-84E1-932B11B7508D}"/>
              </a:ext>
            </a:extLst>
          </p:cNvPr>
          <p:cNvSpPr/>
          <p:nvPr/>
        </p:nvSpPr>
        <p:spPr>
          <a:xfrm rot="5400000">
            <a:off x="1922587" y="3979028"/>
            <a:ext cx="542190" cy="33416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C5EB2F1-CF78-4CDC-A902-A2D8F1AE92F2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3678119" y="461615"/>
            <a:ext cx="1037496" cy="4969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E0240EF-44E6-4549-B672-AE38E1F095A5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 flipV="1">
            <a:off x="7620005" y="479199"/>
            <a:ext cx="958347" cy="50586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7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96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Rhea Hau</dc:creator>
  <cp:lastModifiedBy>Rhea Hau</cp:lastModifiedBy>
  <cp:revision>3</cp:revision>
  <dcterms:created xsi:type="dcterms:W3CDTF">2018-10-24T09:39:40Z</dcterms:created>
  <dcterms:modified xsi:type="dcterms:W3CDTF">2018-10-24T19:17:35Z</dcterms:modified>
</cp:coreProperties>
</file>