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8E9F-CBCA-48E2-9E0B-10867CE3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6C06-370B-4401-8776-F439D321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2ED5-870F-47CE-B7D5-5B65793A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1536-8DAB-40CE-9BE4-21B53D08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505E-28AD-4965-8ED2-2AA97863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16B3-32AA-4CC2-A023-C5F3F917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8E79F-9C3E-4049-A072-D8C9816D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0C55-66E0-455B-B0D1-6EDD659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6A75-D61E-42D7-ADFB-95A2590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BE6D-7ECF-4CB1-A983-B710C67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15697-0EDF-48C4-9ED7-A5455A5BF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33076-2866-493B-ADEE-25A32C34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61A9-57DB-425F-B66E-023D2F35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CAD4-DBA0-46CB-BA6F-5FB904E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E7BF-5F9C-4EC1-A770-2640928A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2B6B-7D4A-4F03-89A1-E884D5F4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CCB3-9BC4-44B0-8EC1-CABAF356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6409-A1E2-4144-B329-139C435B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A01A-E917-444B-BA9C-87AC8EA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8861-3CB8-4C83-B0B4-C322E53E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83E4-7D1B-452F-99E4-C64422A8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A1C2-BF93-4AB2-A6DE-E582AD7D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1E3-4368-4570-AF9E-4E25383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D4B-B279-4469-BE2F-05EDAA1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5C01-F57F-4DCB-A775-55A98CD6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096E-5821-4279-B863-9887ABD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9AA2-A803-49BE-A3D8-BC6337257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6310-7404-4E36-8DAF-B77A469D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7A7F6-B9F5-4B8F-BD8F-1F5A5EEA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B4326-6C6C-4192-B79B-A708D7FF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03B60-E902-44A3-82FF-5EC29B4E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8B8A-FAE8-4EAB-BF0F-C3A3469E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9E7A-ECA3-4136-B9F3-2575AE9E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42F16-0FC3-49C9-B9BA-E9A4E63E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888C-DA1C-4E65-B64B-8A3393C9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22B5-B9FB-4973-A6AD-EB885E3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0185-F60A-4821-B333-11C6B7C4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E276C-B2DF-4C7C-9A0B-9637BA2A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2944B-AD99-469F-ACBA-CE7F38F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BEA-2D6E-4815-842C-DDA02C21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EAF71-947C-420B-AB5B-60509F91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0DA51-A3D0-4ADE-AF91-98260C52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5E5D3-6997-4A7E-BF14-CE370A00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E0E52-C782-49F7-8A5F-A3BECAFB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4C977-DCCE-489B-AD8F-B3DF8662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EECFF-9B38-48D3-A28D-5AEC107A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6D42-FFB1-4190-AA93-026BA3D2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C22B-331F-4F76-906D-6C0852F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4D7B-E8EA-4154-99CA-87CB9F59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12A89-FA62-4B0C-8B54-FD2F7BD5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CF3AA-DFD7-4BCE-938D-1D0C6AE1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E073F-E640-4869-85A6-3416F7D6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34C-33C6-436F-8459-4E694537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07D96-3208-43E5-BD52-1E172D9C3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71E7E-7250-46B8-B9AA-F1F9DEF9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ADB9-A248-48EF-BFEF-B055632E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143B-18A1-47E3-A32F-FA491FB4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C11B-7FB3-4B3A-93C1-7A242DC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3294-88E8-4626-996A-EE303FBF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ACA8-71C4-4A8E-A8FF-199A6682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DFE-3425-4952-AC13-13057F5F4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6D45-BDB8-4531-9D18-EB22C36CDB3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AB35-C1A9-4AEF-AB79-05EAA2B3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510D-012E-45EF-82B1-54B6AF6DB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2DAE-AE81-4723-9583-33ECEEA5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314C-40B2-4A21-BD04-16D1CA622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3B3C1-E70B-4EE8-97B9-1D45C6910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C650-65D6-45DF-844D-7339D007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ben </a:t>
            </a:r>
            <a:r>
              <a:rPr lang="en-US" dirty="0" err="1"/>
              <a:t>ik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E290-F3FB-49EE-8A94-324D12E0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413A-F141-428E-95D9-A98A04F2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mijn</a:t>
            </a:r>
            <a:r>
              <a:rPr lang="en-US" dirty="0"/>
              <a:t>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272D-A7B8-4B28-A6F7-3E1E6165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7184-435F-4722-BA77-C643F4EA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deelvragen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76E7-D0FD-4FCF-8734-62F094F0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8558-8222-4D6E-8F22-B14FE5E2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hoofdvraag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35A6-6E65-4AB1-9227-467D2CB0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AA62-4BB3-4D09-BD09-433B922A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tot nu toe?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177A-9928-4449-98D5-24C9FEE6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3FA9-56EC-4D4F-B8C0-7CFB6049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hierna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62A8-5BA0-4E1B-95CD-4496ED8C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D4F7-3CA1-475D-BBB4-6F44D18B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Foto’s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sensoren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6447-4C28-4777-89D7-4A524BE0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4B9-FADC-4955-B8B4-BA66CBB7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CAC5-81A2-4CCF-A497-FCAC14E2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Wie ben ik?</vt:lpstr>
      <vt:lpstr>Wat is mijn project?</vt:lpstr>
      <vt:lpstr>Wat zijn mijn deelvragen?</vt:lpstr>
      <vt:lpstr>Wat is mijn hoofdvraag?</vt:lpstr>
      <vt:lpstr>Wat heb ik gedaan tot nu toe?</vt:lpstr>
      <vt:lpstr>Wat zal ik nog doen hierna?</vt:lpstr>
      <vt:lpstr>Foto’s van mijn sensoren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Rhea Hau (0850154)</dc:creator>
  <cp:lastModifiedBy>Rhea Hau (0850154)</cp:lastModifiedBy>
  <cp:revision>1</cp:revision>
  <dcterms:created xsi:type="dcterms:W3CDTF">2018-10-15T19:37:36Z</dcterms:created>
  <dcterms:modified xsi:type="dcterms:W3CDTF">2018-10-15T19:37:50Z</dcterms:modified>
</cp:coreProperties>
</file>