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omfortaa Regular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mfortaaRegula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Regula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eb529e8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eb529e8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eb529e8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eb529e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eb529e8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eb529e8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eb529e8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2eb529e8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eb529e8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eb529e8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eb529e8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eb529e8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2eb529e8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2eb529e8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2eb529e8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2eb529e8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eb529e8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eb529e8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2eb529e8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2eb529e8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eb529e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eb529e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2eb529e8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2eb529e8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eb529e8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eb529e8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2eb529e8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2eb529e8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2eb529e8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2eb529e8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2eb529e8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2eb529e8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eb529e8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eb529e8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2eb529e8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2eb529e8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2eb529e8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2eb529e8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eb529e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eb529e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eb529e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eb529e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eb529e8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eb529e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eb529e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eb529e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eb529e8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eb529e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eb529e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2eb529e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eb529e8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eb529e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52077" y="113480"/>
            <a:ext cx="2439833" cy="4916541"/>
            <a:chOff x="3352090" y="113480"/>
            <a:chExt cx="2439833" cy="4916541"/>
          </a:xfrm>
        </p:grpSpPr>
        <p:pic>
          <p:nvPicPr>
            <p:cNvPr descr="Smartphone negro en posición vertical"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3" cy="4916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Bienvenido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DIY MED MASK es una plataforma colaborativa para lograr que cada persona que necesite una máscara de protección pueda tenerla. Planos, documentos, instructivos y todo lo necesario para que vos mismo puedas crear una.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8" name="Google Shape;58;p13"/>
          <p:cNvSpPr/>
          <p:nvPr/>
        </p:nvSpPr>
        <p:spPr>
          <a:xfrm>
            <a:off x="4500975" y="4042225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64001" y="4042226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861867" y="3987014"/>
            <a:ext cx="159600" cy="160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475" y="641575"/>
            <a:ext cx="1264700" cy="128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475" y="538833"/>
            <a:ext cx="1466463" cy="149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78" name="Google Shape;17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2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405500" y="527925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cliqueable.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5">
            <a:alphaModFix/>
          </a:blip>
          <a:srcRect b="57602" l="0" r="0" t="8150"/>
          <a:stretch/>
        </p:blipFill>
        <p:spPr>
          <a:xfrm>
            <a:off x="4807025" y="560189"/>
            <a:ext cx="780325" cy="283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2"/>
          <p:cNvGrpSpPr/>
          <p:nvPr/>
        </p:nvGrpSpPr>
        <p:grpSpPr>
          <a:xfrm>
            <a:off x="3559875" y="1002125"/>
            <a:ext cx="2040600" cy="422700"/>
            <a:chOff x="3559875" y="1002125"/>
            <a:chExt cx="2040600" cy="422700"/>
          </a:xfrm>
        </p:grpSpPr>
        <p:sp>
          <p:nvSpPr>
            <p:cNvPr id="185" name="Google Shape;185;p2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Martin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terminó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 la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máscara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!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186" name="Google Shape;186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SOLICITANTE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93" name="Google Shape;19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94" name="Google Shape;194;p23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23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Ponete en contacto con Martín!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martinelloco@gmail.com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Telefono:. +54 11 4526 5452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381350" y="511500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Cliqueando en la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en “Recibdo”, vamos a la 7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0" y="904700"/>
            <a:ext cx="691850" cy="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SOLICITANTE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05" name="Google Shape;20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06" name="Google Shape;206;p24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4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81350" y="511500"/>
            <a:ext cx="1850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</a:t>
            </a:r>
            <a:r>
              <a:rPr lang="es-419" u="sng"/>
              <a:t> donante de material</a:t>
            </a:r>
            <a:r>
              <a:rPr lang="es-419"/>
              <a:t>, Click en DONAR MATERIAL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5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20" name="Google Shape;22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21" name="Google Shape;221;p25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5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Nueva 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Donación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 ipsum dolor sit amet, consectetur adipiscing elit.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Que podes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donar?: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Que 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cantidad?: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381350" y="511500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4473425" y="1741725"/>
            <a:ext cx="1065600" cy="1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473425" y="2449319"/>
            <a:ext cx="1065600" cy="47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089775" y="3156850"/>
            <a:ext cx="966300" cy="596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Donar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5379425" y="1741725"/>
            <a:ext cx="159600" cy="1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 rot="10800000">
            <a:off x="5401325" y="1790325"/>
            <a:ext cx="115800" cy="109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6214875" y="933450"/>
            <a:ext cx="2929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 posible: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Zunchos </a:t>
            </a:r>
            <a:r>
              <a:rPr lang="es-419"/>
              <a:t>plásticos</a:t>
            </a:r>
            <a:r>
              <a:rPr lang="es-419"/>
              <a:t> 15 mm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de espesor </a:t>
            </a:r>
            <a:r>
              <a:rPr lang="es-419"/>
              <a:t>mínimamente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Precintos plasticos 3 mm de espesor máximo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Radiografías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Placa Acetato</a:t>
            </a:r>
            <a:endParaRPr/>
          </a:p>
        </p:txBody>
      </p:sp>
      <p:cxnSp>
        <p:nvCxnSpPr>
          <p:cNvPr id="230" name="Google Shape;230;p25"/>
          <p:cNvCxnSpPr>
            <a:stCxn id="228" idx="2"/>
            <a:endCxn id="229" idx="1"/>
          </p:cNvCxnSpPr>
          <p:nvPr/>
        </p:nvCxnSpPr>
        <p:spPr>
          <a:xfrm flipH="1" rot="10800000">
            <a:off x="5517125" y="1253625"/>
            <a:ext cx="6978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184875" y="360350"/>
            <a:ext cx="2261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 agregado a la l</a:t>
            </a:r>
            <a:r>
              <a:rPr lang="es-419" u="sng"/>
              <a:t>ista de donantes</a:t>
            </a:r>
            <a:r>
              <a:rPr lang="es-419"/>
              <a:t>. Poner mensaje pop up, </a:t>
            </a:r>
            <a:r>
              <a:rPr lang="es-419"/>
              <a:t>Donación</a:t>
            </a:r>
            <a:r>
              <a:rPr lang="es-419"/>
              <a:t> ENVIADA.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de hacer página de resumen de donacion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38" name="Google Shape;23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05500" y="527925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cliqueable.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325" y="1071900"/>
            <a:ext cx="283175" cy="28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6"/>
          <p:cNvGrpSpPr/>
          <p:nvPr/>
        </p:nvGrpSpPr>
        <p:grpSpPr>
          <a:xfrm>
            <a:off x="3559875" y="1002125"/>
            <a:ext cx="2040600" cy="422700"/>
            <a:chOff x="3559875" y="1002125"/>
            <a:chExt cx="2040600" cy="422700"/>
          </a:xfrm>
        </p:grpSpPr>
        <p:sp>
          <p:nvSpPr>
            <p:cNvPr id="249" name="Google Shape;249;p26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Martin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material!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250" name="Google Shape;250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26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7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57" name="Google Shape;25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58" name="Google Shape;258;p27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27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Ponete en contacto con Martín!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martinelloco@gmail.com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</a:t>
            </a: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:. +54 11 4526 5452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550400" y="390775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Cliqueando en la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que Martin cliqueo en “Recibido” ir a 16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0" y="904700"/>
            <a:ext cx="691850" cy="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Atrás</a:t>
            </a:r>
            <a:endParaRPr sz="11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8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69" name="Google Shape;26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70" name="Google Shape;270;p28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28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05500" y="527925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NO cliqueable.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325" y="1071900"/>
            <a:ext cx="283175" cy="28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8"/>
          <p:cNvGrpSpPr/>
          <p:nvPr/>
        </p:nvGrpSpPr>
        <p:grpSpPr>
          <a:xfrm>
            <a:off x="3559875" y="1002125"/>
            <a:ext cx="2040600" cy="422700"/>
            <a:chOff x="3559875" y="1002125"/>
            <a:chExt cx="2040600" cy="422700"/>
          </a:xfrm>
        </p:grpSpPr>
        <p:sp>
          <p:nvSpPr>
            <p:cNvPr id="280" name="Google Shape;280;p28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latin typeface="Comfortaa"/>
                  <a:ea typeface="Comfortaa"/>
                  <a:cs typeface="Comfortaa"/>
                  <a:sym typeface="Comfortaa"/>
                </a:rPr>
                <a:t>Martin </a:t>
              </a:r>
              <a:r>
                <a:rPr lang="es-419" sz="900">
                  <a:latin typeface="Comfortaa Regular"/>
                  <a:ea typeface="Comfortaa Regular"/>
                  <a:cs typeface="Comfortaa Regular"/>
                  <a:sym typeface="Comfortaa Regular"/>
                </a:rPr>
                <a:t>está construyendo!!</a:t>
              </a:r>
              <a:endParaRPr sz="9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281" name="Google Shape;281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28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9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288" name="Google Shape;28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289" name="Google Shape;289;p29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9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05500" y="527925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cliqueable.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325" y="1071900"/>
            <a:ext cx="283175" cy="28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9"/>
          <p:cNvGrpSpPr/>
          <p:nvPr/>
        </p:nvGrpSpPr>
        <p:grpSpPr>
          <a:xfrm>
            <a:off x="3559875" y="1002125"/>
            <a:ext cx="2040600" cy="422700"/>
            <a:chOff x="3559875" y="1002125"/>
            <a:chExt cx="2040600" cy="422700"/>
          </a:xfrm>
        </p:grpSpPr>
        <p:sp>
          <p:nvSpPr>
            <p:cNvPr id="299" name="Google Shape;299;p29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Martin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entregó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 la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máscara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00" name="Google Shape;300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9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0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07" name="Google Shape;30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08" name="Google Shape;308;p30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30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Martin 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entregó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la 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máscara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381350" y="511500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Cliqueando en la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que Martin cliqueo en “Borrar” ir a 12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0" y="904700"/>
            <a:ext cx="691850" cy="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Borrar</a:t>
            </a:r>
            <a:endParaRPr sz="11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DONANTE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1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19" name="Google Shape;31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20" name="Google Shape;320;p31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31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381350" y="511500"/>
            <a:ext cx="1850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</a:t>
            </a:r>
            <a:r>
              <a:rPr lang="es-419" u="sng"/>
              <a:t>armador</a:t>
            </a:r>
            <a:r>
              <a:rPr lang="es-419"/>
              <a:t>, Click en BUSCAR SOLICITANTE</a:t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324" name="Google Shape;324;p31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70" name="Google Shape;70;p14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4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 ipsum dolor sit amet, consectetur adipiscing elit. Nulla tempor sem eget libero bibendum scelerisque.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35100" y="2488025"/>
            <a:ext cx="8799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Google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667400" y="2488025"/>
            <a:ext cx="8799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Facebook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4132038" y="3172575"/>
            <a:ext cx="8799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Mail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964150" y="4042225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064001" y="4042226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492180" y="3987014"/>
            <a:ext cx="159600" cy="160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2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34" name="Google Shape;33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35" name="Google Shape;335;p32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32"/>
          <p:cNvSpPr/>
          <p:nvPr/>
        </p:nvSpPr>
        <p:spPr>
          <a:xfrm>
            <a:off x="3477888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Seleccionar 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Solicitante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381350" y="511500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Lista de solicitantes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Mensajes cliqueables</a:t>
            </a:r>
            <a:endParaRPr/>
          </a:p>
        </p:txBody>
      </p:sp>
      <p:grpSp>
        <p:nvGrpSpPr>
          <p:cNvPr id="338" name="Google Shape;338;p32"/>
          <p:cNvGrpSpPr/>
          <p:nvPr/>
        </p:nvGrpSpPr>
        <p:grpSpPr>
          <a:xfrm>
            <a:off x="3559875" y="1383125"/>
            <a:ext cx="2040600" cy="422700"/>
            <a:chOff x="3559875" y="1002125"/>
            <a:chExt cx="2040600" cy="422700"/>
          </a:xfrm>
        </p:grpSpPr>
        <p:sp>
          <p:nvSpPr>
            <p:cNvPr id="339" name="Google Shape;339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Juan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40" name="Google Shape;34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32"/>
          <p:cNvGrpSpPr/>
          <p:nvPr/>
        </p:nvGrpSpPr>
        <p:grpSpPr>
          <a:xfrm>
            <a:off x="3559875" y="1909800"/>
            <a:ext cx="2040600" cy="422700"/>
            <a:chOff x="3559875" y="1002125"/>
            <a:chExt cx="2040600" cy="422700"/>
          </a:xfrm>
        </p:grpSpPr>
        <p:sp>
          <p:nvSpPr>
            <p:cNvPr id="342" name="Google Shape;342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Pedro </a:t>
              </a:r>
              <a:r>
                <a:rPr lang="es-419" sz="800">
                  <a:solidFill>
                    <a:schemeClr val="dk1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43" name="Google Shape;343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32"/>
          <p:cNvGrpSpPr/>
          <p:nvPr/>
        </p:nvGrpSpPr>
        <p:grpSpPr>
          <a:xfrm>
            <a:off x="3559875" y="2436475"/>
            <a:ext cx="2040600" cy="422700"/>
            <a:chOff x="3559875" y="1002125"/>
            <a:chExt cx="2040600" cy="422700"/>
          </a:xfrm>
        </p:grpSpPr>
        <p:sp>
          <p:nvSpPr>
            <p:cNvPr id="345" name="Google Shape;345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Hospital 2 </a:t>
              </a:r>
              <a:r>
                <a:rPr lang="es-419" sz="800">
                  <a:solidFill>
                    <a:schemeClr val="dk1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46" name="Google Shape;346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32"/>
          <p:cNvGrpSpPr/>
          <p:nvPr/>
        </p:nvGrpSpPr>
        <p:grpSpPr>
          <a:xfrm>
            <a:off x="3559875" y="2963150"/>
            <a:ext cx="2040600" cy="422700"/>
            <a:chOff x="3559875" y="1002125"/>
            <a:chExt cx="2040600" cy="422700"/>
          </a:xfrm>
        </p:grpSpPr>
        <p:sp>
          <p:nvSpPr>
            <p:cNvPr id="348" name="Google Shape;348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Paula </a:t>
              </a:r>
              <a:r>
                <a:rPr lang="es-419" sz="800">
                  <a:solidFill>
                    <a:schemeClr val="dk1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49" name="Google Shape;34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32"/>
          <p:cNvGrpSpPr/>
          <p:nvPr/>
        </p:nvGrpSpPr>
        <p:grpSpPr>
          <a:xfrm>
            <a:off x="3559875" y="3489825"/>
            <a:ext cx="2040600" cy="422700"/>
            <a:chOff x="3559875" y="1002125"/>
            <a:chExt cx="2040600" cy="422700"/>
          </a:xfrm>
        </p:grpSpPr>
        <p:sp>
          <p:nvSpPr>
            <p:cNvPr id="351" name="Google Shape;351;p32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8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Juli </a:t>
              </a:r>
              <a:r>
                <a:rPr lang="es-419" sz="800">
                  <a:solidFill>
                    <a:schemeClr val="dk1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52" name="Google Shape;35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32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3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59" name="Google Shape;35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60" name="Google Shape;360;p33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33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Juan necesita máscaras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Mensaje: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184875" y="360350"/>
            <a:ext cx="2261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el armador selecciona “Ayudar”, al solicitante le aparece 9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pop up de </a:t>
            </a:r>
            <a:r>
              <a:rPr lang="es-419"/>
              <a:t>confirmación</a:t>
            </a:r>
            <a:r>
              <a:rPr lang="es-419"/>
              <a:t>, luego </a:t>
            </a:r>
            <a:r>
              <a:rPr lang="es-419" u="sng"/>
              <a:t>lista de donantes</a:t>
            </a:r>
            <a:endParaRPr u="sng"/>
          </a:p>
        </p:txBody>
      </p:sp>
      <p:sp>
        <p:nvSpPr>
          <p:cNvPr id="363" name="Google Shape;363;p33"/>
          <p:cNvSpPr/>
          <p:nvPr/>
        </p:nvSpPr>
        <p:spPr>
          <a:xfrm>
            <a:off x="4352700" y="2426875"/>
            <a:ext cx="1065600" cy="10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Hola soy Juan y trabajo en el hospital de Berazategui. </a:t>
            </a:r>
            <a:r>
              <a:rPr lang="es-419" sz="800"/>
              <a:t>Necesitamos</a:t>
            </a:r>
            <a:r>
              <a:rPr lang="es-419" sz="800"/>
              <a:t> 55 mascaras para el servicio de….</a:t>
            </a:r>
            <a:endParaRPr sz="800"/>
          </a:p>
        </p:txBody>
      </p:sp>
      <p:sp>
        <p:nvSpPr>
          <p:cNvPr id="364" name="Google Shape;364;p33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Ayudar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163" y="640537"/>
            <a:ext cx="745525" cy="7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72" name="Google Shape;37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73" name="Google Shape;373;p34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34"/>
          <p:cNvSpPr/>
          <p:nvPr/>
        </p:nvSpPr>
        <p:spPr>
          <a:xfrm>
            <a:off x="3477888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Seleccionar Donante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357200" y="451125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Lista de solicitantes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Mensajes cliqueables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yo tengo materiales,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ir a 27</a:t>
            </a:r>
            <a:endParaRPr/>
          </a:p>
        </p:txBody>
      </p:sp>
      <p:grpSp>
        <p:nvGrpSpPr>
          <p:cNvPr id="376" name="Google Shape;376;p34"/>
          <p:cNvGrpSpPr/>
          <p:nvPr/>
        </p:nvGrpSpPr>
        <p:grpSpPr>
          <a:xfrm>
            <a:off x="3559875" y="1383125"/>
            <a:ext cx="2040600" cy="422700"/>
            <a:chOff x="3559875" y="1002125"/>
            <a:chExt cx="2040600" cy="422700"/>
          </a:xfrm>
        </p:grpSpPr>
        <p:sp>
          <p:nvSpPr>
            <p:cNvPr id="377" name="Google Shape;377;p34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Pedro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puede donar!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78" name="Google Shape;378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34"/>
          <p:cNvGrpSpPr/>
          <p:nvPr/>
        </p:nvGrpSpPr>
        <p:grpSpPr>
          <a:xfrm>
            <a:off x="3559875" y="1909800"/>
            <a:ext cx="2040600" cy="422700"/>
            <a:chOff x="3559875" y="1002125"/>
            <a:chExt cx="2040600" cy="422700"/>
          </a:xfrm>
        </p:grpSpPr>
        <p:sp>
          <p:nvSpPr>
            <p:cNvPr id="380" name="Google Shape;380;p34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Claudio </a:t>
              </a:r>
              <a:r>
                <a:rPr lang="es-419" sz="800">
                  <a:solidFill>
                    <a:schemeClr val="dk1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rPr>
                <a:t>puede donar!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381" name="Google Shape;381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34"/>
          <p:cNvSpPr/>
          <p:nvPr/>
        </p:nvSpPr>
        <p:spPr>
          <a:xfrm>
            <a:off x="4016550" y="3742925"/>
            <a:ext cx="1110900" cy="350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latin typeface="Comfortaa"/>
                <a:ea typeface="Comfortaa"/>
                <a:cs typeface="Comfortaa"/>
                <a:sym typeface="Comfortaa"/>
              </a:rPr>
              <a:t>Yo tengo materiales!</a:t>
            </a:r>
            <a:endParaRPr b="1"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5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389" name="Google Shape;38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390" name="Google Shape;390;p35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35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Pedro puede donar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Mensaje: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184875" y="360350"/>
            <a:ext cx="2261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Cuando el armador selecciona “Solicitar”, al donante le aparece 14.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Mensaje pop up de confirmación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4352700" y="2426875"/>
            <a:ext cx="1065600" cy="10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144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 10 x Zunchos </a:t>
            </a:r>
            <a:endParaRPr sz="800"/>
          </a:p>
          <a:p>
            <a:pPr indent="-50800" lvl="0" marL="144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 5 x Precintos</a:t>
            </a:r>
            <a:endParaRPr sz="800"/>
          </a:p>
          <a:p>
            <a:pPr indent="-50800" lvl="0" marL="144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 2 x Placa acetato</a:t>
            </a:r>
            <a:endParaRPr sz="800"/>
          </a:p>
        </p:txBody>
      </p:sp>
      <p:sp>
        <p:nvSpPr>
          <p:cNvPr id="394" name="Google Shape;394;p35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Solicitar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395" name="Google Shape;3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163" y="640537"/>
            <a:ext cx="745525" cy="7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6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402" name="Google Shape;40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403" name="Google Shape;403;p36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Google Shape;404;p36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381350" y="511500"/>
            <a:ext cx="1850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cliqueo en Pedro ir a 25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411" name="Google Shape;411;p36"/>
          <p:cNvGrpSpPr/>
          <p:nvPr/>
        </p:nvGrpSpPr>
        <p:grpSpPr>
          <a:xfrm>
            <a:off x="3551675" y="1368300"/>
            <a:ext cx="2040600" cy="422700"/>
            <a:chOff x="3559875" y="1002125"/>
            <a:chExt cx="2040600" cy="422700"/>
          </a:xfrm>
        </p:grpSpPr>
        <p:sp>
          <p:nvSpPr>
            <p:cNvPr id="412" name="Google Shape;412;p36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Pedro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puede donar!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413" name="Google Shape;413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36"/>
          <p:cNvGrpSpPr/>
          <p:nvPr/>
        </p:nvGrpSpPr>
        <p:grpSpPr>
          <a:xfrm>
            <a:off x="3551663" y="910613"/>
            <a:ext cx="2040600" cy="422700"/>
            <a:chOff x="3559875" y="1002125"/>
            <a:chExt cx="2040600" cy="422700"/>
          </a:xfrm>
        </p:grpSpPr>
        <p:sp>
          <p:nvSpPr>
            <p:cNvPr id="415" name="Google Shape;415;p36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Juan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416" name="Google Shape;416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36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7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423" name="Google Shape;42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424" name="Google Shape;424;p37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37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Ponete en contacto con Pedro!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pedroelloco@gmail.com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</a:t>
            </a: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:. +54 11 4555 5455</a:t>
            </a:r>
            <a:endParaRPr/>
          </a:p>
        </p:txBody>
      </p:sp>
      <p:sp>
        <p:nvSpPr>
          <p:cNvPr id="426" name="Google Shape;426;p37"/>
          <p:cNvSpPr txBox="1"/>
          <p:nvPr/>
        </p:nvSpPr>
        <p:spPr>
          <a:xfrm>
            <a:off x="381350" y="511500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Cliqueando en la 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que cliqueo en “Recibido” ir a 25</a:t>
            </a:r>
            <a:endParaRPr/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0" y="904700"/>
            <a:ext cx="691850" cy="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Recibido!</a:t>
            </a:r>
            <a:endParaRPr sz="11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8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435" name="Google Shape;435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436" name="Google Shape;436;p38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38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 txBox="1"/>
          <p:nvPr/>
        </p:nvSpPr>
        <p:spPr>
          <a:xfrm>
            <a:off x="381350" y="511500"/>
            <a:ext cx="1850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cliqueo en Juan ir a 27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440" name="Google Shape;440;p38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444" name="Google Shape;444;p38"/>
          <p:cNvGrpSpPr/>
          <p:nvPr/>
        </p:nvGrpSpPr>
        <p:grpSpPr>
          <a:xfrm>
            <a:off x="3551663" y="910613"/>
            <a:ext cx="2040600" cy="422700"/>
            <a:chOff x="3559875" y="1002125"/>
            <a:chExt cx="2040600" cy="422700"/>
          </a:xfrm>
        </p:grpSpPr>
        <p:sp>
          <p:nvSpPr>
            <p:cNvPr id="445" name="Google Shape;445;p38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latin typeface="Comfortaa"/>
                  <a:ea typeface="Comfortaa"/>
                  <a:cs typeface="Comfortaa"/>
                  <a:sym typeface="Comfortaa"/>
                </a:rPr>
                <a:t>Juan </a:t>
              </a:r>
              <a:r>
                <a:rPr lang="es-419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necesita tu ayuda!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446" name="Google Shape;446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38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9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453" name="Google Shape;45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454" name="Google Shape;454;p39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39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Ponete en contacto con Juan!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Mail: juanelloco@gmail.com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Teléfono:. +54 11 4222 5445</a:t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381350" y="511500"/>
            <a:ext cx="2103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Cliqueando en la 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Una vez que Juan cliqueo en “Recibido” ir a 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000" y="904700"/>
            <a:ext cx="691850" cy="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Atrás</a:t>
            </a:r>
            <a:endParaRPr sz="11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ARMADOR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84" name="Google Shape;8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85" name="Google Shape;85;p15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5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7301" l="3254" r="4545" t="1888"/>
          <a:stretch/>
        </p:blipFill>
        <p:spPr>
          <a:xfrm>
            <a:off x="3478825" y="511500"/>
            <a:ext cx="2188200" cy="369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39275" y="667800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red Social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6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Nuevo Usuario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 ipsum dolor sit amet, consectetur adipiscing elit.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Mail: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Contraseña: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Verificación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Contraseña: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1350" y="511500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Mail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473425" y="1874525"/>
            <a:ext cx="1065600" cy="1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473425" y="2223138"/>
            <a:ext cx="1065600" cy="1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473425" y="2571750"/>
            <a:ext cx="1065600" cy="1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089775" y="3156850"/>
            <a:ext cx="966300" cy="596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OK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964150" y="4042225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064001" y="4042226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492180" y="3987014"/>
            <a:ext cx="159600" cy="160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12" name="Google Shape;11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13" name="Google Shape;113;p17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7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Login OK!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Lorem ipsum dolor sit amet, consectetur adipiscing elit. Nulla tempor sem eget libero bibendum scelerisque. 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964150" y="4042225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514088" y="4042226"/>
            <a:ext cx="115800" cy="498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064055" y="3987014"/>
            <a:ext cx="159600" cy="160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8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81350" y="511500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11270" l="0" r="0" t="54482"/>
          <a:stretch/>
        </p:blipFill>
        <p:spPr>
          <a:xfrm>
            <a:off x="4803850" y="560187"/>
            <a:ext cx="780325" cy="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4845713" y="3597150"/>
            <a:ext cx="544200" cy="498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536575" y="3313950"/>
            <a:ext cx="1314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Donar Material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53365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Buscar Solicitante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 MUNDO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9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40" name="Google Shape;140;p19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9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81350" y="511500"/>
            <a:ext cx="1331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</a:t>
            </a:r>
            <a:r>
              <a:rPr lang="es-419" u="sng"/>
              <a:t>solicitante </a:t>
            </a:r>
            <a:r>
              <a:rPr lang="es-419"/>
              <a:t>ON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57602" l="0" r="0" t="8150"/>
          <a:stretch/>
        </p:blipFill>
        <p:spPr>
          <a:xfrm>
            <a:off x="4807025" y="560189"/>
            <a:ext cx="780325" cy="2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SOLICITANTE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0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51" name="Google Shape;15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52" name="Google Shape;152;p20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0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Solicitar </a:t>
            </a:r>
            <a:r>
              <a:rPr b="1" lang="es-419" sz="18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Máscaras</a:t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latin typeface="Comfortaa Regular"/>
                <a:ea typeface="Comfortaa Regular"/>
                <a:cs typeface="Comfortaa Regular"/>
                <a:sym typeface="Comfortaa Regular"/>
              </a:rPr>
              <a:t>Mensaje: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84875" y="360350"/>
            <a:ext cx="2261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 agregado a la </a:t>
            </a:r>
            <a:r>
              <a:rPr lang="es-419" u="sng"/>
              <a:t>lista de solicitantes</a:t>
            </a:r>
            <a:r>
              <a:rPr lang="es-419"/>
              <a:t>. Poner mensaje pop up, SOLICITUD ENVIADA.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de hacer </a:t>
            </a:r>
            <a:r>
              <a:rPr lang="es-419"/>
              <a:t>página</a:t>
            </a:r>
            <a:r>
              <a:rPr lang="es-419"/>
              <a:t> de resumen de solicitud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352700" y="1969675"/>
            <a:ext cx="1065600" cy="10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416600" y="3597150"/>
            <a:ext cx="937800" cy="438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Solicitar</a:t>
            </a:r>
            <a:endParaRPr sz="9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SOLICITANTE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3352077" y="113480"/>
            <a:ext cx="2439834" cy="4916542"/>
            <a:chOff x="3352090" y="113480"/>
            <a:chExt cx="2439834" cy="4916542"/>
          </a:xfrm>
        </p:grpSpPr>
        <p:pic>
          <p:nvPicPr>
            <p:cNvPr descr="Smartphone negro en posición vertical" id="163" name="Google Shape;16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090" y="113480"/>
              <a:ext cx="2439834" cy="491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reframe de muestra de la aplicación para dispositivos móviles" id="164" name="Google Shape;164;p21"/>
            <p:cNvPicPr preferRelativeResize="0"/>
            <p:nvPr/>
          </p:nvPicPr>
          <p:blipFill rotWithShape="1">
            <a:blip r:embed="rId4">
              <a:alphaModFix/>
            </a:blip>
            <a:srcRect b="0" l="0" r="0" t="92641"/>
            <a:stretch/>
          </p:blipFill>
          <p:spPr>
            <a:xfrm>
              <a:off x="3469400" y="4219953"/>
              <a:ext cx="2205200" cy="29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1"/>
          <p:cNvSpPr/>
          <p:nvPr/>
        </p:nvSpPr>
        <p:spPr>
          <a:xfrm>
            <a:off x="3478825" y="511500"/>
            <a:ext cx="2188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381350" y="511500"/>
            <a:ext cx="11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Mensaje no cliqueable. 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3488925" y="527925"/>
            <a:ext cx="2191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 Regular"/>
                <a:ea typeface="Comfortaa Regular"/>
                <a:cs typeface="Comfortaa Regular"/>
                <a:sym typeface="Comfortaa Regular"/>
              </a:rPr>
              <a:t>Solicitante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57602" l="0" r="0" t="8150"/>
          <a:stretch/>
        </p:blipFill>
        <p:spPr>
          <a:xfrm>
            <a:off x="4807025" y="560189"/>
            <a:ext cx="780325" cy="283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3559875" y="1002125"/>
            <a:ext cx="2040600" cy="422700"/>
            <a:chOff x="3559875" y="1002125"/>
            <a:chExt cx="2040600" cy="422700"/>
          </a:xfrm>
        </p:grpSpPr>
        <p:sp>
          <p:nvSpPr>
            <p:cNvPr id="170" name="Google Shape;170;p21"/>
            <p:cNvSpPr/>
            <p:nvPr/>
          </p:nvSpPr>
          <p:spPr>
            <a:xfrm>
              <a:off x="3559875" y="1002125"/>
              <a:ext cx="2040600" cy="422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latin typeface="Comfortaa"/>
                  <a:ea typeface="Comfortaa"/>
                  <a:cs typeface="Comfortaa"/>
                  <a:sym typeface="Comfortaa"/>
                </a:rPr>
                <a:t>Martin </a:t>
              </a:r>
              <a:r>
                <a:rPr lang="es-419" sz="900">
                  <a:latin typeface="Comfortaa Regular"/>
                  <a:ea typeface="Comfortaa Regular"/>
                  <a:cs typeface="Comfortaa Regular"/>
                  <a:sym typeface="Comfortaa Regular"/>
                </a:rPr>
                <a:t>te quiere ayudar!</a:t>
              </a:r>
              <a:endParaRPr sz="9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pic>
          <p:nvPicPr>
            <p:cNvPr id="171" name="Google Shape;17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48325" y="1071900"/>
              <a:ext cx="283175" cy="28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1"/>
          <p:cNvSpPr/>
          <p:nvPr/>
        </p:nvSpPr>
        <p:spPr>
          <a:xfrm>
            <a:off x="7182075" y="289775"/>
            <a:ext cx="1895700" cy="495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SOLICITANTE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